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8" r:id="rId2"/>
    <p:sldId id="310" r:id="rId3"/>
    <p:sldId id="336" r:id="rId4"/>
    <p:sldId id="350" r:id="rId5"/>
    <p:sldId id="311" r:id="rId6"/>
    <p:sldId id="312" r:id="rId7"/>
    <p:sldId id="337" r:id="rId8"/>
    <p:sldId id="351" r:id="rId9"/>
    <p:sldId id="316" r:id="rId10"/>
    <p:sldId id="317" r:id="rId11"/>
    <p:sldId id="338" r:id="rId12"/>
    <p:sldId id="339" r:id="rId13"/>
    <p:sldId id="320" r:id="rId14"/>
    <p:sldId id="321" r:id="rId15"/>
    <p:sldId id="322" r:id="rId16"/>
    <p:sldId id="323" r:id="rId17"/>
    <p:sldId id="324" r:id="rId18"/>
    <p:sldId id="344" r:id="rId19"/>
    <p:sldId id="345" r:id="rId20"/>
    <p:sldId id="329" r:id="rId21"/>
    <p:sldId id="330" r:id="rId22"/>
    <p:sldId id="331" r:id="rId23"/>
    <p:sldId id="332" r:id="rId24"/>
    <p:sldId id="333" r:id="rId25"/>
    <p:sldId id="334" r:id="rId26"/>
    <p:sldId id="335" r:id="rId27"/>
    <p:sldId id="343" r:id="rId28"/>
    <p:sldId id="355" r:id="rId29"/>
    <p:sldId id="346" r:id="rId30"/>
    <p:sldId id="347" r:id="rId31"/>
    <p:sldId id="348" r:id="rId32"/>
    <p:sldId id="353" r:id="rId33"/>
    <p:sldId id="354" r:id="rId34"/>
    <p:sldId id="309" r:id="rId3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el indelingen" id="{773F1618-EB11-48AC-9DDC-C07D7AF8848B}">
          <p14:sldIdLst>
            <p14:sldId id="278"/>
          </p14:sldIdLst>
        </p14:section>
        <p14:section name="Tekst indelingen" id="{DFB8610A-15C6-4D32-9FE9-E36C3A1B060E}">
          <p14:sldIdLst>
            <p14:sldId id="310"/>
            <p14:sldId id="336"/>
            <p14:sldId id="350"/>
            <p14:sldId id="311"/>
            <p14:sldId id="312"/>
            <p14:sldId id="337"/>
            <p14:sldId id="351"/>
            <p14:sldId id="316"/>
            <p14:sldId id="317"/>
            <p14:sldId id="338"/>
            <p14:sldId id="339"/>
            <p14:sldId id="320"/>
            <p14:sldId id="321"/>
            <p14:sldId id="322"/>
            <p14:sldId id="323"/>
            <p14:sldId id="324"/>
            <p14:sldId id="344"/>
            <p14:sldId id="345"/>
            <p14:sldId id="329"/>
            <p14:sldId id="330"/>
            <p14:sldId id="331"/>
            <p14:sldId id="332"/>
            <p14:sldId id="333"/>
            <p14:sldId id="334"/>
            <p14:sldId id="335"/>
            <p14:sldId id="343"/>
            <p14:sldId id="355"/>
            <p14:sldId id="346"/>
            <p14:sldId id="347"/>
            <p14:sldId id="348"/>
            <p14:sldId id="353"/>
            <p14:sldId id="354"/>
          </p14:sldIdLst>
        </p14:section>
        <p14:section name="Afsluiting indeling" id="{975DCA04-5E56-4B0F-B437-A9D6191A06EC}">
          <p14:sldIdLst>
            <p14:sldId id="30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808080"/>
    <a:srgbClr val="DDDDDD"/>
    <a:srgbClr val="F8F8F8"/>
    <a:srgbClr val="B6D3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1278" autoAdjust="0"/>
  </p:normalViewPr>
  <p:slideViewPr>
    <p:cSldViewPr snapToGrid="0">
      <p:cViewPr varScale="1">
        <p:scale>
          <a:sx n="78" d="100"/>
          <a:sy n="78" d="100"/>
        </p:scale>
        <p:origin x="1435" y="72"/>
      </p:cViewPr>
      <p:guideLst>
        <p:guide orient="horz" pos="2160"/>
        <p:guide pos="3840"/>
      </p:guideLst>
    </p:cSldViewPr>
  </p:slideViewPr>
  <p:outlineViewPr>
    <p:cViewPr>
      <p:scale>
        <a:sx n="33" d="100"/>
        <a:sy n="33" d="100"/>
      </p:scale>
      <p:origin x="0" y="-782"/>
    </p:cViewPr>
  </p:outlineViewPr>
  <p:notesTextViewPr>
    <p:cViewPr>
      <p:scale>
        <a:sx n="1" d="1"/>
        <a:sy n="1" d="1"/>
      </p:scale>
      <p:origin x="0" y="0"/>
    </p:cViewPr>
  </p:notesTextViewPr>
  <p:sorterViewPr>
    <p:cViewPr>
      <p:scale>
        <a:sx n="100" d="100"/>
        <a:sy n="100" d="100"/>
      </p:scale>
      <p:origin x="0" y="-542"/>
    </p:cViewPr>
  </p:sorterViewPr>
  <p:notesViewPr>
    <p:cSldViewPr snapToGrid="0">
      <p:cViewPr varScale="1">
        <p:scale>
          <a:sx n="66" d="100"/>
          <a:sy n="66" d="100"/>
        </p:scale>
        <p:origin x="313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790A07-196B-4F4B-8E8C-301FB387CBE5}" type="datetimeFigureOut">
              <a:rPr lang="nl-NL" smtClean="0"/>
              <a:t>21-11-2019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C176B4-2F3E-4542-A88B-B482618D0CAA}" type="slidenum">
              <a:rPr lang="nl-NL" smtClean="0"/>
              <a:t>‹nr.›</a:t>
            </a:fld>
            <a:endParaRPr lang="nl-NL"/>
          </a:p>
        </p:txBody>
      </p:sp>
    </p:spTree>
    <p:extLst>
      <p:ext uri="{BB962C8B-B14F-4D97-AF65-F5344CB8AC3E}">
        <p14:creationId xmlns:p14="http://schemas.microsoft.com/office/powerpoint/2010/main" val="401779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1200" b="0" i="0" kern="1200" dirty="0" smtClean="0">
                <a:solidFill>
                  <a:schemeClr val="tx1"/>
                </a:solidFill>
                <a:effectLst/>
                <a:latin typeface="+mn-lt"/>
                <a:ea typeface="+mn-ea"/>
                <a:cs typeface="+mn-cs"/>
              </a:rPr>
              <a:t>Open</a:t>
            </a:r>
            <a:r>
              <a:rPr lang="en-US" sz="1200" b="0" i="0" kern="1200" baseline="0" dirty="0" smtClean="0">
                <a:solidFill>
                  <a:schemeClr val="tx1"/>
                </a:solidFill>
                <a:effectLst/>
                <a:latin typeface="+mn-lt"/>
                <a:ea typeface="+mn-ea"/>
                <a:cs typeface="+mn-cs"/>
              </a:rPr>
              <a:t> science p</a:t>
            </a:r>
            <a:r>
              <a:rPr lang="en-US" sz="1200" b="0" i="0" kern="1200" dirty="0" smtClean="0">
                <a:solidFill>
                  <a:schemeClr val="tx1"/>
                </a:solidFill>
                <a:effectLst/>
                <a:latin typeface="+mn-lt"/>
                <a:ea typeface="+mn-ea"/>
                <a:cs typeface="+mn-cs"/>
              </a:rPr>
              <a:t>olicies are often motivated by ethical, moral or utilitarian arguments, such</a:t>
            </a:r>
            <a:r>
              <a:rPr lang="en-US" sz="1200" b="0" i="0" kern="1200" baseline="0" dirty="0" smtClean="0">
                <a:solidFill>
                  <a:schemeClr val="tx1"/>
                </a:solidFill>
                <a:effectLst/>
                <a:latin typeface="+mn-lt"/>
                <a:ea typeface="+mn-ea"/>
                <a:cs typeface="+mn-cs"/>
              </a:rPr>
              <a:t> as </a:t>
            </a:r>
            <a:r>
              <a:rPr lang="en-US" sz="1200" b="0" i="0" kern="1200" dirty="0" smtClean="0">
                <a:solidFill>
                  <a:schemeClr val="tx1"/>
                </a:solidFill>
                <a:effectLst/>
                <a:latin typeface="+mn-lt"/>
                <a:ea typeface="+mn-ea"/>
                <a:cs typeface="+mn-cs"/>
              </a:rPr>
              <a:t>the right of taxpayers to access literature arising from publicly-funded research or the importance of public software and data deposition for reproducibility.</a:t>
            </a:r>
            <a:endParaRPr lang="nl-NL" dirty="0"/>
          </a:p>
        </p:txBody>
      </p:sp>
      <p:sp>
        <p:nvSpPr>
          <p:cNvPr id="4" name="Tijdelijke aanduiding voor dianummer 3"/>
          <p:cNvSpPr>
            <a:spLocks noGrp="1"/>
          </p:cNvSpPr>
          <p:nvPr>
            <p:ph type="sldNum" sz="quarter" idx="10"/>
          </p:nvPr>
        </p:nvSpPr>
        <p:spPr/>
        <p:txBody>
          <a:bodyPr/>
          <a:lstStyle/>
          <a:p>
            <a:fld id="{48C176B4-2F3E-4542-A88B-B482618D0CAA}" type="slidenum">
              <a:rPr lang="nl-NL" smtClean="0"/>
              <a:t>6</a:t>
            </a:fld>
            <a:endParaRPr lang="nl-NL"/>
          </a:p>
        </p:txBody>
      </p:sp>
    </p:spTree>
    <p:extLst>
      <p:ext uri="{BB962C8B-B14F-4D97-AF65-F5344CB8AC3E}">
        <p14:creationId xmlns:p14="http://schemas.microsoft.com/office/powerpoint/2010/main" val="1428295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smtClean="0"/>
              <a:t>This</a:t>
            </a:r>
            <a:r>
              <a:rPr lang="nl-NL" baseline="0" dirty="0" smtClean="0"/>
              <a:t> paper</a:t>
            </a:r>
            <a:r>
              <a:rPr lang="nl-NL" dirty="0" smtClean="0"/>
              <a:t> </a:t>
            </a:r>
            <a:r>
              <a:rPr lang="en-US" sz="1200" b="0" i="0" kern="1200" dirty="0" smtClean="0">
                <a:solidFill>
                  <a:schemeClr val="tx1"/>
                </a:solidFill>
                <a:effectLst/>
                <a:latin typeface="+mn-lt"/>
                <a:ea typeface="+mn-ea"/>
                <a:cs typeface="+mn-cs"/>
              </a:rPr>
              <a:t>reviews the literature and demonstrates that open research is associated with increases in citations, media attention, potential collaborators, job opportunities and funding opportunities. Researchers can use open practices to their advantage to gain more citations, media attention, potential collaborators, job opportunities and funding opportunities.</a:t>
            </a:r>
            <a:endParaRPr lang="nl-NL" dirty="0"/>
          </a:p>
        </p:txBody>
      </p:sp>
      <p:sp>
        <p:nvSpPr>
          <p:cNvPr id="4" name="Tijdelijke aanduiding voor dianummer 3"/>
          <p:cNvSpPr>
            <a:spLocks noGrp="1"/>
          </p:cNvSpPr>
          <p:nvPr>
            <p:ph type="sldNum" sz="quarter" idx="10"/>
          </p:nvPr>
        </p:nvSpPr>
        <p:spPr/>
        <p:txBody>
          <a:bodyPr/>
          <a:lstStyle/>
          <a:p>
            <a:fld id="{48C176B4-2F3E-4542-A88B-B482618D0CAA}" type="slidenum">
              <a:rPr lang="nl-NL" smtClean="0"/>
              <a:t>10</a:t>
            </a:fld>
            <a:endParaRPr lang="nl-NL"/>
          </a:p>
        </p:txBody>
      </p:sp>
    </p:spTree>
    <p:extLst>
      <p:ext uri="{BB962C8B-B14F-4D97-AF65-F5344CB8AC3E}">
        <p14:creationId xmlns:p14="http://schemas.microsoft.com/office/powerpoint/2010/main" val="64375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There is evidence that publishing openly is associated with higher citation rates. </a:t>
            </a:r>
            <a:endParaRPr lang="nl-NL" dirty="0"/>
          </a:p>
        </p:txBody>
      </p:sp>
      <p:sp>
        <p:nvSpPr>
          <p:cNvPr id="4" name="Tijdelijke aanduiding voor dianummer 3"/>
          <p:cNvSpPr>
            <a:spLocks noGrp="1"/>
          </p:cNvSpPr>
          <p:nvPr>
            <p:ph type="sldNum" sz="quarter" idx="10"/>
          </p:nvPr>
        </p:nvSpPr>
        <p:spPr/>
        <p:txBody>
          <a:bodyPr/>
          <a:lstStyle/>
          <a:p>
            <a:fld id="{48C176B4-2F3E-4542-A88B-B482618D0CAA}" type="slidenum">
              <a:rPr lang="nl-NL" smtClean="0"/>
              <a:t>11</a:t>
            </a:fld>
            <a:endParaRPr lang="nl-NL"/>
          </a:p>
        </p:txBody>
      </p:sp>
    </p:spTree>
    <p:extLst>
      <p:ext uri="{BB962C8B-B14F-4D97-AF65-F5344CB8AC3E}">
        <p14:creationId xmlns:p14="http://schemas.microsoft.com/office/powerpoint/2010/main" val="370507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1200" b="0" i="0" kern="1200" dirty="0" smtClean="0">
                <a:solidFill>
                  <a:schemeClr val="tx1"/>
                </a:solidFill>
                <a:effectLst/>
                <a:latin typeface="+mn-lt"/>
                <a:ea typeface="+mn-ea"/>
                <a:cs typeface="+mn-cs"/>
              </a:rPr>
              <a:t>In 2014, </a:t>
            </a:r>
            <a:r>
              <a:rPr lang="en-US" sz="1200" b="0" i="0" kern="1200" dirty="0" err="1" smtClean="0">
                <a:solidFill>
                  <a:schemeClr val="tx1"/>
                </a:solidFill>
                <a:effectLst/>
                <a:latin typeface="+mn-lt"/>
                <a:ea typeface="+mn-ea"/>
                <a:cs typeface="+mn-cs"/>
              </a:rPr>
              <a:t>Lacovara</a:t>
            </a:r>
            <a:r>
              <a:rPr lang="en-US" sz="1200" b="0" i="0" kern="1200" dirty="0" smtClean="0">
                <a:solidFill>
                  <a:schemeClr val="tx1"/>
                </a:solidFill>
                <a:effectLst/>
                <a:latin typeface="+mn-lt"/>
                <a:ea typeface="+mn-ea"/>
                <a:cs typeface="+mn-cs"/>
              </a:rPr>
              <a:t> and colleagues published their new dinosaur discovery in the OA journal </a:t>
            </a:r>
            <a:r>
              <a:rPr lang="en-US" sz="1200" b="0" i="1" kern="1200" dirty="0" smtClean="0">
                <a:solidFill>
                  <a:schemeClr val="tx1"/>
                </a:solidFill>
                <a:effectLst/>
                <a:latin typeface="+mn-lt"/>
                <a:ea typeface="+mn-ea"/>
                <a:cs typeface="+mn-cs"/>
              </a:rPr>
              <a:t>Scientific Reports </a:t>
            </a:r>
            <a:r>
              <a:rPr lang="en-US" sz="1200" b="0" i="0" kern="1200" dirty="0" smtClean="0">
                <a:solidFill>
                  <a:schemeClr val="tx1"/>
                </a:solidFill>
                <a:effectLst/>
                <a:latin typeface="+mn-lt"/>
                <a:ea typeface="+mn-ea"/>
                <a:cs typeface="+mn-cs"/>
              </a:rPr>
              <a:t>[26], shared their  data as supplemental information, and posted 3D images to </a:t>
            </a:r>
            <a:r>
              <a:rPr lang="en-US" sz="1200" b="0" i="0" kern="1200" dirty="0" err="1" smtClean="0">
                <a:solidFill>
                  <a:schemeClr val="tx1"/>
                </a:solidFill>
                <a:effectLst/>
                <a:latin typeface="+mn-lt"/>
                <a:ea typeface="+mn-ea"/>
                <a:cs typeface="+mn-cs"/>
              </a:rPr>
              <a:t>figshare</a:t>
            </a:r>
            <a:r>
              <a:rPr lang="en-US" sz="1200" b="0" i="0" kern="1200" dirty="0" smtClean="0">
                <a:solidFill>
                  <a:schemeClr val="tx1"/>
                </a:solidFill>
                <a:effectLst/>
                <a:latin typeface="+mn-lt"/>
                <a:ea typeface="+mn-ea"/>
                <a:cs typeface="+mn-cs"/>
              </a:rPr>
              <a:t> [27]. The article was  subsequently covered in over 75 media outlets, including the BBC, National Geographic,  the Los Angeles Times, and more. As of October 2015, the 3D images on </a:t>
            </a:r>
            <a:r>
              <a:rPr lang="en-US" sz="1200" b="0" i="0" kern="1200" dirty="0" err="1" smtClean="0">
                <a:solidFill>
                  <a:schemeClr val="tx1"/>
                </a:solidFill>
                <a:effectLst/>
                <a:latin typeface="+mn-lt"/>
                <a:ea typeface="+mn-ea"/>
                <a:cs typeface="+mn-cs"/>
              </a:rPr>
              <a:t>figshare</a:t>
            </a:r>
            <a:r>
              <a:rPr lang="en-US" sz="1200" b="0" i="0" kern="1200" dirty="0" smtClean="0">
                <a:solidFill>
                  <a:schemeClr val="tx1"/>
                </a:solidFill>
                <a:effectLst/>
                <a:latin typeface="+mn-lt"/>
                <a:ea typeface="+mn-ea"/>
                <a:cs typeface="+mn-cs"/>
              </a:rPr>
              <a:t> had  been viewed over 29,000 times, scoring in the top 5% of outputs tracked by </a:t>
            </a:r>
            <a:r>
              <a:rPr lang="en-US" sz="1200" b="0" i="0" kern="1200" dirty="0" err="1" smtClean="0">
                <a:solidFill>
                  <a:schemeClr val="tx1"/>
                </a:solidFill>
                <a:effectLst/>
                <a:latin typeface="+mn-lt"/>
                <a:ea typeface="+mn-ea"/>
                <a:cs typeface="+mn-cs"/>
              </a:rPr>
              <a:t>Altmetric</a:t>
            </a:r>
            <a:r>
              <a:rPr lang="en-US" sz="1200" b="0" i="0" kern="1200" dirty="0" smtClean="0">
                <a:solidFill>
                  <a:schemeClr val="tx1"/>
                </a:solidFill>
                <a:effectLst/>
                <a:latin typeface="+mn-lt"/>
                <a:ea typeface="+mn-ea"/>
                <a:cs typeface="+mn-cs"/>
              </a:rPr>
              <a:t> (www.altmetric.com/details/2653335). </a:t>
            </a:r>
            <a:endParaRPr lang="nl-NL" dirty="0"/>
          </a:p>
        </p:txBody>
      </p:sp>
      <p:sp>
        <p:nvSpPr>
          <p:cNvPr id="4" name="Tijdelijke aanduiding voor dianummer 3"/>
          <p:cNvSpPr>
            <a:spLocks noGrp="1"/>
          </p:cNvSpPr>
          <p:nvPr>
            <p:ph type="sldNum" sz="quarter" idx="10"/>
          </p:nvPr>
        </p:nvSpPr>
        <p:spPr/>
        <p:txBody>
          <a:bodyPr/>
          <a:lstStyle/>
          <a:p>
            <a:fld id="{48C176B4-2F3E-4542-A88B-B482618D0CAA}" type="slidenum">
              <a:rPr lang="nl-NL" smtClean="0"/>
              <a:t>14</a:t>
            </a:fld>
            <a:endParaRPr lang="nl-NL"/>
          </a:p>
        </p:txBody>
      </p:sp>
    </p:spTree>
    <p:extLst>
      <p:ext uri="{BB962C8B-B14F-4D97-AF65-F5344CB8AC3E}">
        <p14:creationId xmlns:p14="http://schemas.microsoft.com/office/powerpoint/2010/main" val="3011380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8C176B4-2F3E-4542-A88B-B482618D0CAA}" type="slidenum">
              <a:rPr lang="nl-NL" smtClean="0"/>
              <a:t>15</a:t>
            </a:fld>
            <a:endParaRPr lang="nl-NL"/>
          </a:p>
        </p:txBody>
      </p:sp>
    </p:spTree>
    <p:extLst>
      <p:ext uri="{BB962C8B-B14F-4D97-AF65-F5344CB8AC3E}">
        <p14:creationId xmlns:p14="http://schemas.microsoft.com/office/powerpoint/2010/main" val="2242201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8C176B4-2F3E-4542-A88B-B482618D0CAA}" type="slidenum">
              <a:rPr lang="nl-NL" smtClean="0"/>
              <a:t>16</a:t>
            </a:fld>
            <a:endParaRPr lang="nl-NL"/>
          </a:p>
        </p:txBody>
      </p:sp>
    </p:spTree>
    <p:extLst>
      <p:ext uri="{BB962C8B-B14F-4D97-AF65-F5344CB8AC3E}">
        <p14:creationId xmlns:p14="http://schemas.microsoft.com/office/powerpoint/2010/main" val="3257395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8C176B4-2F3E-4542-A88B-B482618D0CAA}" type="slidenum">
              <a:rPr lang="nl-NL" smtClean="0"/>
              <a:t>17</a:t>
            </a:fld>
            <a:endParaRPr lang="nl-NL"/>
          </a:p>
        </p:txBody>
      </p:sp>
    </p:spTree>
    <p:extLst>
      <p:ext uri="{BB962C8B-B14F-4D97-AF65-F5344CB8AC3E}">
        <p14:creationId xmlns:p14="http://schemas.microsoft.com/office/powerpoint/2010/main" val="2651377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It’s </a:t>
            </a:r>
            <a:r>
              <a:rPr lang="nl-NL" dirty="0" err="1" smtClean="0"/>
              <a:t>not</a:t>
            </a:r>
            <a:r>
              <a:rPr lang="nl-NL" baseline="0" dirty="0" smtClean="0"/>
              <a:t> </a:t>
            </a:r>
            <a:r>
              <a:rPr lang="nl-NL" baseline="0" dirty="0" err="1" smtClean="0"/>
              <a:t>all</a:t>
            </a:r>
            <a:r>
              <a:rPr lang="nl-NL" baseline="0" dirty="0" smtClean="0"/>
              <a:t> </a:t>
            </a:r>
            <a:r>
              <a:rPr lang="nl-NL" baseline="0" dirty="0" err="1" smtClean="0"/>
              <a:t>about</a:t>
            </a:r>
            <a:r>
              <a:rPr lang="nl-NL" baseline="0" dirty="0" smtClean="0"/>
              <a:t> </a:t>
            </a:r>
            <a:r>
              <a:rPr lang="nl-NL" baseline="0" dirty="0" err="1" smtClean="0"/>
              <a:t>citations</a:t>
            </a:r>
            <a:r>
              <a:rPr lang="nl-NL" baseline="0" dirty="0" smtClean="0"/>
              <a:t>. </a:t>
            </a:r>
            <a:r>
              <a:rPr lang="nl-NL" dirty="0" smtClean="0"/>
              <a:t>Tomas</a:t>
            </a:r>
            <a:r>
              <a:rPr lang="nl-NL" baseline="0" dirty="0" smtClean="0"/>
              <a:t> Knapen – Dutch </a:t>
            </a:r>
            <a:r>
              <a:rPr lang="nl-NL" baseline="0" dirty="0" err="1" smtClean="0"/>
              <a:t>neuroscientst</a:t>
            </a:r>
            <a:r>
              <a:rPr lang="nl-NL" baseline="0" dirty="0" smtClean="0"/>
              <a:t>.</a:t>
            </a:r>
            <a:endParaRPr lang="nl-NL" dirty="0"/>
          </a:p>
        </p:txBody>
      </p:sp>
      <p:sp>
        <p:nvSpPr>
          <p:cNvPr id="4" name="Tijdelijke aanduiding voor dianummer 3"/>
          <p:cNvSpPr>
            <a:spLocks noGrp="1"/>
          </p:cNvSpPr>
          <p:nvPr>
            <p:ph type="sldNum" sz="quarter" idx="10"/>
          </p:nvPr>
        </p:nvSpPr>
        <p:spPr/>
        <p:txBody>
          <a:bodyPr/>
          <a:lstStyle/>
          <a:p>
            <a:fld id="{48C176B4-2F3E-4542-A88B-B482618D0CAA}" type="slidenum">
              <a:rPr lang="nl-NL" smtClean="0"/>
              <a:t>18</a:t>
            </a:fld>
            <a:endParaRPr lang="nl-NL"/>
          </a:p>
        </p:txBody>
      </p:sp>
    </p:spTree>
    <p:extLst>
      <p:ext uri="{BB962C8B-B14F-4D97-AF65-F5344CB8AC3E}">
        <p14:creationId xmlns:p14="http://schemas.microsoft.com/office/powerpoint/2010/main" val="34205376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 KLEURVLAK">
    <p:bg>
      <p:bgPr>
        <a:solidFill>
          <a:schemeClr val="accent1"/>
        </a:solidFill>
        <a:effectLst/>
      </p:bgPr>
    </p:bg>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3B6278DC-7F5B-4B90-9D6D-BBC243B13C3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82" y="0"/>
            <a:ext cx="12196482" cy="6858000"/>
          </a:xfrm>
          <a:prstGeom prst="rect">
            <a:avLst/>
          </a:prstGeom>
        </p:spPr>
      </p:pic>
      <p:sp>
        <p:nvSpPr>
          <p:cNvPr id="2" name="Titel 1">
            <a:extLst>
              <a:ext uri="{FF2B5EF4-FFF2-40B4-BE49-F238E27FC236}">
                <a16:creationId xmlns:a16="http://schemas.microsoft.com/office/drawing/2014/main" id="{2A71DEDF-37F1-4689-8FA1-5E743C7DD6C0}"/>
              </a:ext>
            </a:extLst>
          </p:cNvPr>
          <p:cNvSpPr>
            <a:spLocks noGrp="1"/>
          </p:cNvSpPr>
          <p:nvPr>
            <p:ph type="ctrTitle" hasCustomPrompt="1"/>
          </p:nvPr>
        </p:nvSpPr>
        <p:spPr>
          <a:xfrm>
            <a:off x="1368000" y="1264792"/>
            <a:ext cx="8159149" cy="825246"/>
          </a:xfrm>
        </p:spPr>
        <p:txBody>
          <a:bodyPr anchor="b"/>
          <a:lstStyle>
            <a:lvl1pPr algn="l">
              <a:defRPr sz="6000">
                <a:solidFill>
                  <a:schemeClr val="bg1"/>
                </a:solidFill>
              </a:defRPr>
            </a:lvl1pPr>
          </a:lstStyle>
          <a:p>
            <a:r>
              <a:rPr lang="nl-NL" noProof="0" dirty="0"/>
              <a:t>Titel van de presentatie</a:t>
            </a:r>
          </a:p>
        </p:txBody>
      </p:sp>
      <p:sp>
        <p:nvSpPr>
          <p:cNvPr id="3" name="Ondertitel 2">
            <a:extLst>
              <a:ext uri="{FF2B5EF4-FFF2-40B4-BE49-F238E27FC236}">
                <a16:creationId xmlns:a16="http://schemas.microsoft.com/office/drawing/2014/main" id="{CEA18CD7-32A7-41E4-9DF7-7259FA2187F6}"/>
              </a:ext>
            </a:extLst>
          </p:cNvPr>
          <p:cNvSpPr>
            <a:spLocks noGrp="1"/>
          </p:cNvSpPr>
          <p:nvPr>
            <p:ph type="subTitle" idx="1" hasCustomPrompt="1"/>
          </p:nvPr>
        </p:nvSpPr>
        <p:spPr>
          <a:xfrm>
            <a:off x="1368000" y="2194193"/>
            <a:ext cx="8150587" cy="361234"/>
          </a:xfrm>
        </p:spPr>
        <p:txBody>
          <a:bodyPr/>
          <a:lstStyle>
            <a:lvl1pPr marL="0" indent="0" algn="l">
              <a:buNone/>
              <a:defRPr sz="2800" b="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dirty="0"/>
              <a:t>Naam spreker | Plaats | Subtitel</a:t>
            </a:r>
          </a:p>
        </p:txBody>
      </p:sp>
      <p:sp>
        <p:nvSpPr>
          <p:cNvPr id="4" name="Tijdelijke aanduiding voor datum 3">
            <a:extLst>
              <a:ext uri="{FF2B5EF4-FFF2-40B4-BE49-F238E27FC236}">
                <a16:creationId xmlns:a16="http://schemas.microsoft.com/office/drawing/2014/main" id="{5EEA2768-3B92-4FC5-8ED3-7B1C505E87AE}"/>
              </a:ext>
            </a:extLst>
          </p:cNvPr>
          <p:cNvSpPr>
            <a:spLocks noGrp="1"/>
          </p:cNvSpPr>
          <p:nvPr>
            <p:ph type="dt" sz="half" idx="10"/>
          </p:nvPr>
        </p:nvSpPr>
        <p:spPr>
          <a:xfrm>
            <a:off x="440793" y="6985990"/>
            <a:ext cx="654082" cy="160010"/>
          </a:xfrm>
        </p:spPr>
        <p:txBody>
          <a:bodyPr/>
          <a:lstStyle>
            <a:lvl1pPr algn="l">
              <a:defRPr sz="1100">
                <a:solidFill>
                  <a:schemeClr val="tx2">
                    <a:lumMod val="60000"/>
                    <a:lumOff val="40000"/>
                  </a:schemeClr>
                </a:solidFill>
              </a:defRPr>
            </a:lvl1pPr>
          </a:lstStyle>
          <a:p>
            <a:fld id="{F752C959-4432-4AF9-A062-84D91BDA92AD}"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9494CA00-555D-4751-8668-226BC887CEBE}"/>
              </a:ext>
            </a:extLst>
          </p:cNvPr>
          <p:cNvSpPr>
            <a:spLocks noGrp="1"/>
          </p:cNvSpPr>
          <p:nvPr>
            <p:ph type="ftr" sz="quarter" idx="11"/>
          </p:nvPr>
        </p:nvSpPr>
        <p:spPr>
          <a:xfrm>
            <a:off x="1251071" y="6985989"/>
            <a:ext cx="4114800" cy="151790"/>
          </a:xfrm>
        </p:spPr>
        <p:txBody>
          <a:bodyPr/>
          <a:lstStyle/>
          <a:p>
            <a:r>
              <a:rPr lang="nl-NL" noProof="0"/>
              <a:t>Invoegen &gt; Koptekst en voettekst</a:t>
            </a:r>
            <a:endParaRPr lang="nl-NL" noProof="0" dirty="0"/>
          </a:p>
        </p:txBody>
      </p:sp>
      <p:sp>
        <p:nvSpPr>
          <p:cNvPr id="6" name="Tijdelijke aanduiding voor dianummer 5">
            <a:extLst>
              <a:ext uri="{FF2B5EF4-FFF2-40B4-BE49-F238E27FC236}">
                <a16:creationId xmlns:a16="http://schemas.microsoft.com/office/drawing/2014/main" id="{2D1BBC6E-F9BF-4357-8F2F-8FFB4D00068A}"/>
              </a:ext>
            </a:extLst>
          </p:cNvPr>
          <p:cNvSpPr>
            <a:spLocks noGrp="1"/>
          </p:cNvSpPr>
          <p:nvPr>
            <p:ph type="sldNum" sz="quarter" idx="12"/>
          </p:nvPr>
        </p:nvSpPr>
        <p:spPr>
          <a:xfrm>
            <a:off x="0" y="6985989"/>
            <a:ext cx="284597" cy="151790"/>
          </a:xfrm>
        </p:spPr>
        <p:txBody>
          <a:bodyPr/>
          <a:lstStyle/>
          <a:p>
            <a:fld id="{D7B5DC5B-6873-43DB-ADC7-B15ACCE0DFDB}" type="slidenum">
              <a:rPr lang="nl-NL" noProof="0" smtClean="0"/>
              <a:t>‹nr.›</a:t>
            </a:fld>
            <a:endParaRPr lang="nl-NL" noProof="0" dirty="0"/>
          </a:p>
        </p:txBody>
      </p:sp>
      <p:sp>
        <p:nvSpPr>
          <p:cNvPr id="7" name="Rechthoek: afgeronde hoeken 6">
            <a:extLst>
              <a:ext uri="{FF2B5EF4-FFF2-40B4-BE49-F238E27FC236}">
                <a16:creationId xmlns:a16="http://schemas.microsoft.com/office/drawing/2014/main" id="{7D3AA19E-3DC8-4556-BC42-05B65FEB6237}"/>
              </a:ext>
            </a:extLst>
          </p:cNvPr>
          <p:cNvSpPr/>
          <p:nvPr userDrawn="1"/>
        </p:nvSpPr>
        <p:spPr>
          <a:xfrm>
            <a:off x="4345132" y="-491319"/>
            <a:ext cx="3501737"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TITELDIA / KLEURVLAK</a:t>
            </a:r>
          </a:p>
        </p:txBody>
      </p:sp>
      <p:grpSp>
        <p:nvGrpSpPr>
          <p:cNvPr id="11" name="GRID" hidden="1">
            <a:extLst>
              <a:ext uri="{FF2B5EF4-FFF2-40B4-BE49-F238E27FC236}">
                <a16:creationId xmlns:a16="http://schemas.microsoft.com/office/drawing/2014/main" id="{48A3C61C-D459-41FA-8810-4572B806E48D}"/>
              </a:ext>
            </a:extLst>
          </p:cNvPr>
          <p:cNvGrpSpPr/>
          <p:nvPr userDrawn="1"/>
        </p:nvGrpSpPr>
        <p:grpSpPr>
          <a:xfrm>
            <a:off x="-4482" y="0"/>
            <a:ext cx="12196482" cy="6867680"/>
            <a:chOff x="-4482" y="0"/>
            <a:chExt cx="12196482" cy="6867680"/>
          </a:xfrm>
          <a:solidFill>
            <a:srgbClr val="000000">
              <a:alpha val="30000"/>
            </a:srgbClr>
          </a:solidFill>
        </p:grpSpPr>
        <p:sp>
          <p:nvSpPr>
            <p:cNvPr id="12" name="Rechthoek 11">
              <a:extLst>
                <a:ext uri="{FF2B5EF4-FFF2-40B4-BE49-F238E27FC236}">
                  <a16:creationId xmlns:a16="http://schemas.microsoft.com/office/drawing/2014/main" id="{C0CD2C45-57A7-48D5-8EBF-29719BF1100B}"/>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4D5B648-51FB-4ABF-BB43-C91825FD10CD}"/>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4AC6A976-32BF-4367-BE75-FC5DCEE92905}"/>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BAA5E06D-9E52-4ACB-B16A-A8C69DC1A627}"/>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39726040-7997-4734-8EE6-0183F8C26FEA}"/>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5E446126-44D4-42B4-B4EA-4C5C24008DF7}"/>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a:extLst>
                <a:ext uri="{FF2B5EF4-FFF2-40B4-BE49-F238E27FC236}">
                  <a16:creationId xmlns:a16="http://schemas.microsoft.com/office/drawing/2014/main" id="{BC9C3197-7E61-43A6-89E1-BD426F040C29}"/>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B0DFBEA8-CB9E-41E2-A2B4-2295A90C5D6D}"/>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a:extLst>
                <a:ext uri="{FF2B5EF4-FFF2-40B4-BE49-F238E27FC236}">
                  <a16:creationId xmlns:a16="http://schemas.microsoft.com/office/drawing/2014/main" id="{E0666717-79F6-4CCC-AD2B-F8ABF0A43D8A}"/>
                </a:ext>
              </a:extLst>
            </p:cNvPr>
            <p:cNvSpPr/>
            <p:nvPr userDrawn="1"/>
          </p:nvSpPr>
          <p:spPr>
            <a:xfrm>
              <a:off x="-4482" y="976792"/>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a:extLst>
                <a:ext uri="{FF2B5EF4-FFF2-40B4-BE49-F238E27FC236}">
                  <a16:creationId xmlns:a16="http://schemas.microsoft.com/office/drawing/2014/main" id="{2AF40AE4-A6DF-4A05-BD8A-A6B8670580B3}"/>
                </a:ext>
              </a:extLst>
            </p:cNvPr>
            <p:cNvSpPr/>
            <p:nvPr userDrawn="1"/>
          </p:nvSpPr>
          <p:spPr>
            <a:xfrm>
              <a:off x="-4482" y="2086193"/>
              <a:ext cx="10558055"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26" name="LOGO">
            <a:extLst>
              <a:ext uri="{FF2B5EF4-FFF2-40B4-BE49-F238E27FC236}">
                <a16:creationId xmlns:a16="http://schemas.microsoft.com/office/drawing/2014/main" id="{6BBF45B4-8578-40A0-A5AF-68DC7ED390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54172" y="5190719"/>
            <a:ext cx="738591" cy="1195993"/>
          </a:xfrm>
          <a:prstGeom prst="rect">
            <a:avLst/>
          </a:prstGeom>
        </p:spPr>
      </p:pic>
      <p:grpSp>
        <p:nvGrpSpPr>
          <p:cNvPr id="8" name="INSTRUCTIE">
            <a:extLst>
              <a:ext uri="{FF2B5EF4-FFF2-40B4-BE49-F238E27FC236}">
                <a16:creationId xmlns:a16="http://schemas.microsoft.com/office/drawing/2014/main" id="{7FF86D4F-B734-4AAA-BC0F-AEE85852FCDF}"/>
              </a:ext>
            </a:extLst>
          </p:cNvPr>
          <p:cNvGrpSpPr/>
          <p:nvPr userDrawn="1"/>
        </p:nvGrpSpPr>
        <p:grpSpPr>
          <a:xfrm>
            <a:off x="-3425546" y="0"/>
            <a:ext cx="3183677" cy="3149497"/>
            <a:chOff x="-3425546" y="0"/>
            <a:chExt cx="3183677" cy="3149497"/>
          </a:xfrm>
        </p:grpSpPr>
        <p:sp>
          <p:nvSpPr>
            <p:cNvPr id="22" name="Rechthoek 21">
              <a:extLst>
                <a:ext uri="{FF2B5EF4-FFF2-40B4-BE49-F238E27FC236}">
                  <a16:creationId xmlns:a16="http://schemas.microsoft.com/office/drawing/2014/main" id="{D48F1AE4-ED1C-4DAB-89B7-DEF2306BDE39}"/>
                </a:ext>
              </a:extLst>
            </p:cNvPr>
            <p:cNvSpPr/>
            <p:nvPr userDrawn="1"/>
          </p:nvSpPr>
          <p:spPr>
            <a:xfrm>
              <a:off x="-3419885"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KLEUR ACHTERGROND veranderen</a:t>
              </a:r>
            </a:p>
          </p:txBody>
        </p:sp>
        <p:sp>
          <p:nvSpPr>
            <p:cNvPr id="23" name="Ovaal 22">
              <a:extLst>
                <a:ext uri="{FF2B5EF4-FFF2-40B4-BE49-F238E27FC236}">
                  <a16:creationId xmlns:a16="http://schemas.microsoft.com/office/drawing/2014/main" id="{A0E37E6A-E154-4E30-8FD6-63A339EB7B88}"/>
                </a:ext>
              </a:extLst>
            </p:cNvPr>
            <p:cNvSpPr/>
            <p:nvPr userDrawn="1"/>
          </p:nvSpPr>
          <p:spPr>
            <a:xfrm>
              <a:off x="-3425546"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24" name="Rechte verbindingslijn 23">
              <a:extLst>
                <a:ext uri="{FF2B5EF4-FFF2-40B4-BE49-F238E27FC236}">
                  <a16:creationId xmlns:a16="http://schemas.microsoft.com/office/drawing/2014/main" id="{9CD7621E-41B1-48A9-8E56-C5FB99AF8ED7}"/>
                </a:ext>
              </a:extLst>
            </p:cNvPr>
            <p:cNvCxnSpPr>
              <a:cxnSpLocks/>
            </p:cNvCxnSpPr>
            <p:nvPr userDrawn="1"/>
          </p:nvCxnSpPr>
          <p:spPr>
            <a:xfrm>
              <a:off x="-3419886" y="241635"/>
              <a:ext cx="3178017" cy="0"/>
            </a:xfrm>
            <a:prstGeom prst="line">
              <a:avLst/>
            </a:prstGeom>
            <a:noFill/>
            <a:ln w="3175" cap="flat" cmpd="sng" algn="ctr">
              <a:solidFill>
                <a:schemeClr val="accent1"/>
              </a:solidFill>
              <a:prstDash val="solid"/>
            </a:ln>
            <a:effectLst/>
          </p:spPr>
        </p:cxnSp>
        <p:cxnSp>
          <p:nvCxnSpPr>
            <p:cNvPr id="27" name="Rechte verbindingslijn 26">
              <a:extLst>
                <a:ext uri="{FF2B5EF4-FFF2-40B4-BE49-F238E27FC236}">
                  <a16:creationId xmlns:a16="http://schemas.microsoft.com/office/drawing/2014/main" id="{1ADE13E8-1FE0-4B77-BEC8-E4A38417AEAD}"/>
                </a:ext>
              </a:extLst>
            </p:cNvPr>
            <p:cNvCxnSpPr>
              <a:cxnSpLocks/>
            </p:cNvCxnSpPr>
            <p:nvPr userDrawn="1"/>
          </p:nvCxnSpPr>
          <p:spPr>
            <a:xfrm>
              <a:off x="-3419886" y="1650123"/>
              <a:ext cx="3178017" cy="0"/>
            </a:xfrm>
            <a:prstGeom prst="line">
              <a:avLst/>
            </a:prstGeom>
            <a:noFill/>
            <a:ln w="3175" cap="flat" cmpd="sng" algn="ctr">
              <a:solidFill>
                <a:schemeClr val="accent1"/>
              </a:solidFill>
              <a:prstDash val="solid"/>
            </a:ln>
            <a:effectLst/>
          </p:spPr>
        </p:cxnSp>
        <p:sp>
          <p:nvSpPr>
            <p:cNvPr id="28" name="Rechthoek 27">
              <a:extLst>
                <a:ext uri="{FF2B5EF4-FFF2-40B4-BE49-F238E27FC236}">
                  <a16:creationId xmlns:a16="http://schemas.microsoft.com/office/drawing/2014/main" id="{907D6730-8EA0-44AA-A8FB-0DB1D3F8505B}"/>
                </a:ext>
              </a:extLst>
            </p:cNvPr>
            <p:cNvSpPr/>
            <p:nvPr userDrawn="1"/>
          </p:nvSpPr>
          <p:spPr>
            <a:xfrm>
              <a:off x="-3059865"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de kleur van de achtergrond veranderd moet worden, klik dan met de</a:t>
              </a:r>
              <a:b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rechter muisknop naast de dia en klik 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Achtergrond opmaken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p>
          </p:txBody>
        </p:sp>
        <p:sp>
          <p:nvSpPr>
            <p:cNvPr id="30" name="Ovaal 29">
              <a:extLst>
                <a:ext uri="{FF2B5EF4-FFF2-40B4-BE49-F238E27FC236}">
                  <a16:creationId xmlns:a16="http://schemas.microsoft.com/office/drawing/2014/main" id="{B7257CBC-CD56-4635-A782-C37BB0C5D963}"/>
                </a:ext>
              </a:extLst>
            </p:cNvPr>
            <p:cNvSpPr/>
            <p:nvPr userDrawn="1"/>
          </p:nvSpPr>
          <p:spPr>
            <a:xfrm>
              <a:off x="-3425546" y="177858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31" name="Rechthoek 30">
              <a:extLst>
                <a:ext uri="{FF2B5EF4-FFF2-40B4-BE49-F238E27FC236}">
                  <a16:creationId xmlns:a16="http://schemas.microsoft.com/office/drawing/2014/main" id="{587B7F18-93DB-4DB6-AB4C-CE3282841D6C}"/>
                </a:ext>
              </a:extLst>
            </p:cNvPr>
            <p:cNvSpPr/>
            <p:nvPr userDrawn="1"/>
          </p:nvSpPr>
          <p:spPr>
            <a:xfrm>
              <a:off x="-3059865" y="1844651"/>
              <a:ext cx="2817995" cy="259682"/>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Klik, bij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Kleur</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op het verfemmertje en kies de gewenste kleur uit de themakleuren.</a:t>
              </a:r>
            </a:p>
          </p:txBody>
        </p:sp>
        <p:cxnSp>
          <p:nvCxnSpPr>
            <p:cNvPr id="35" name="Rechte verbindingslijn 34">
              <a:extLst>
                <a:ext uri="{FF2B5EF4-FFF2-40B4-BE49-F238E27FC236}">
                  <a16:creationId xmlns:a16="http://schemas.microsoft.com/office/drawing/2014/main" id="{1D050FF7-5BBA-4362-A104-F7E89419484F}"/>
                </a:ext>
              </a:extLst>
            </p:cNvPr>
            <p:cNvCxnSpPr>
              <a:cxnSpLocks/>
            </p:cNvCxnSpPr>
            <p:nvPr userDrawn="1"/>
          </p:nvCxnSpPr>
          <p:spPr>
            <a:xfrm>
              <a:off x="-3419886" y="3149497"/>
              <a:ext cx="3178017" cy="0"/>
            </a:xfrm>
            <a:prstGeom prst="line">
              <a:avLst/>
            </a:prstGeom>
            <a:noFill/>
            <a:ln w="3175" cap="flat" cmpd="sng" algn="ctr">
              <a:solidFill>
                <a:schemeClr val="accent1"/>
              </a:solidFill>
              <a:prstDash val="solid"/>
            </a:ln>
            <a:effectLst/>
          </p:spPr>
        </p:cxnSp>
        <p:pic>
          <p:nvPicPr>
            <p:cNvPr id="36" name="Afbeelding 35">
              <a:extLst>
                <a:ext uri="{FF2B5EF4-FFF2-40B4-BE49-F238E27FC236}">
                  <a16:creationId xmlns:a16="http://schemas.microsoft.com/office/drawing/2014/main" id="{BBA4911E-3ABA-4A1C-80E1-4588ADEDBFD1}"/>
                </a:ext>
              </a:extLst>
            </p:cNvPr>
            <p:cNvPicPr>
              <a:picLocks noChangeAspect="1"/>
            </p:cNvPicPr>
            <p:nvPr userDrawn="1"/>
          </p:nvPicPr>
          <p:blipFill>
            <a:blip r:embed="rId4"/>
            <a:stretch>
              <a:fillRect/>
            </a:stretch>
          </p:blipFill>
          <p:spPr>
            <a:xfrm>
              <a:off x="-3059866" y="1120792"/>
              <a:ext cx="1580921" cy="419250"/>
            </a:xfrm>
            <a:prstGeom prst="rect">
              <a:avLst/>
            </a:prstGeom>
            <a:ln>
              <a:solidFill>
                <a:srgbClr val="DDDDDD"/>
              </a:solidFill>
            </a:ln>
          </p:spPr>
        </p:pic>
        <p:grpSp>
          <p:nvGrpSpPr>
            <p:cNvPr id="41" name="Groep 40">
              <a:extLst>
                <a:ext uri="{FF2B5EF4-FFF2-40B4-BE49-F238E27FC236}">
                  <a16:creationId xmlns:a16="http://schemas.microsoft.com/office/drawing/2014/main" id="{BA0FED21-CD6E-4689-9C85-380669B77186}"/>
                </a:ext>
              </a:extLst>
            </p:cNvPr>
            <p:cNvGrpSpPr/>
            <p:nvPr userDrawn="1"/>
          </p:nvGrpSpPr>
          <p:grpSpPr>
            <a:xfrm>
              <a:off x="-3081859" y="2243420"/>
              <a:ext cx="2012897" cy="815191"/>
              <a:chOff x="12731803" y="2982709"/>
              <a:chExt cx="2012897" cy="815191"/>
            </a:xfrm>
          </p:grpSpPr>
          <p:sp>
            <p:nvSpPr>
              <p:cNvPr id="42" name="Rechthoek 41">
                <a:extLst>
                  <a:ext uri="{FF2B5EF4-FFF2-40B4-BE49-F238E27FC236}">
                    <a16:creationId xmlns:a16="http://schemas.microsoft.com/office/drawing/2014/main" id="{65E4A019-EEDF-498A-8EF5-9BC80E1E7F0C}"/>
                  </a:ext>
                </a:extLst>
              </p:cNvPr>
              <p:cNvSpPr/>
              <p:nvPr userDrawn="1"/>
            </p:nvSpPr>
            <p:spPr>
              <a:xfrm>
                <a:off x="12753509" y="2982709"/>
                <a:ext cx="497427" cy="239324"/>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nl-NL" sz="600" b="0" noProof="0">
                  <a:solidFill>
                    <a:schemeClr val="tx1"/>
                  </a:solidFill>
                  <a:latin typeface="Arial" panose="020B0604020202020204" pitchFamily="34" charset="0"/>
                  <a:cs typeface="Arial" panose="020B0604020202020204" pitchFamily="34" charset="0"/>
                </a:endParaRPr>
              </a:p>
            </p:txBody>
          </p:sp>
          <p:sp>
            <p:nvSpPr>
              <p:cNvPr id="43" name="Rechthoek 42">
                <a:extLst>
                  <a:ext uri="{FF2B5EF4-FFF2-40B4-BE49-F238E27FC236}">
                    <a16:creationId xmlns:a16="http://schemas.microsoft.com/office/drawing/2014/main" id="{C2502925-500E-4D1F-8FE4-BBF98C954093}"/>
                  </a:ext>
                </a:extLst>
              </p:cNvPr>
              <p:cNvSpPr/>
              <p:nvPr userDrawn="1"/>
            </p:nvSpPr>
            <p:spPr>
              <a:xfrm>
                <a:off x="12758946" y="2988165"/>
                <a:ext cx="484600" cy="220863"/>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800" b="1" noProof="0">
                  <a:solidFill>
                    <a:schemeClr val="tx1"/>
                  </a:solidFill>
                </a:endParaRPr>
              </a:p>
            </p:txBody>
          </p:sp>
          <p:grpSp>
            <p:nvGrpSpPr>
              <p:cNvPr id="45" name="Groep 44">
                <a:extLst>
                  <a:ext uri="{FF2B5EF4-FFF2-40B4-BE49-F238E27FC236}">
                    <a16:creationId xmlns:a16="http://schemas.microsoft.com/office/drawing/2014/main" id="{48A257A3-B3EF-4ED8-A36E-74AC1B9B542A}"/>
                  </a:ext>
                </a:extLst>
              </p:cNvPr>
              <p:cNvGrpSpPr/>
              <p:nvPr userDrawn="1"/>
            </p:nvGrpSpPr>
            <p:grpSpPr>
              <a:xfrm>
                <a:off x="12820591" y="3020901"/>
                <a:ext cx="143346" cy="134586"/>
                <a:chOff x="-899320" y="3037554"/>
                <a:chExt cx="175977" cy="165227"/>
              </a:xfrm>
            </p:grpSpPr>
            <p:sp>
              <p:nvSpPr>
                <p:cNvPr id="64" name="Vrije vorm: vorm 63">
                  <a:extLst>
                    <a:ext uri="{FF2B5EF4-FFF2-40B4-BE49-F238E27FC236}">
                      <a16:creationId xmlns:a16="http://schemas.microsoft.com/office/drawing/2014/main" id="{DA1E4854-2239-42C7-BE10-F2EBA1AE5B5B}"/>
                    </a:ext>
                  </a:extLst>
                </p:cNvPr>
                <p:cNvSpPr/>
                <p:nvPr userDrawn="1"/>
              </p:nvSpPr>
              <p:spPr>
                <a:xfrm>
                  <a:off x="-804124" y="3081338"/>
                  <a:ext cx="80781" cy="121443"/>
                </a:xfrm>
                <a:custGeom>
                  <a:avLst/>
                  <a:gdLst>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54768"/>
                    <a:gd name="connsiteY0" fmla="*/ 0 h 71437"/>
                    <a:gd name="connsiteX1" fmla="*/ 4762 w 54768"/>
                    <a:gd name="connsiteY1" fmla="*/ 71437 h 71437"/>
                    <a:gd name="connsiteX2" fmla="*/ 54768 w 54768"/>
                    <a:gd name="connsiteY2" fmla="*/ 4762 h 71437"/>
                    <a:gd name="connsiteX3" fmla="*/ 0 w 54768"/>
                    <a:gd name="connsiteY3" fmla="*/ 0 h 71437"/>
                    <a:gd name="connsiteX0" fmla="*/ 0 w 61912"/>
                    <a:gd name="connsiteY0" fmla="*/ 4763 h 76200"/>
                    <a:gd name="connsiteX1" fmla="*/ 4762 w 61912"/>
                    <a:gd name="connsiteY1" fmla="*/ 76200 h 76200"/>
                    <a:gd name="connsiteX2" fmla="*/ 61912 w 61912"/>
                    <a:gd name="connsiteY2" fmla="*/ 0 h 76200"/>
                    <a:gd name="connsiteX3" fmla="*/ 0 w 61912"/>
                    <a:gd name="connsiteY3" fmla="*/ 4763 h 76200"/>
                    <a:gd name="connsiteX0" fmla="*/ 0 w 61912"/>
                    <a:gd name="connsiteY0" fmla="*/ 50015 h 121452"/>
                    <a:gd name="connsiteX1" fmla="*/ 4762 w 61912"/>
                    <a:gd name="connsiteY1" fmla="*/ 121452 h 121452"/>
                    <a:gd name="connsiteX2" fmla="*/ 61912 w 61912"/>
                    <a:gd name="connsiteY2" fmla="*/ 45252 h 121452"/>
                    <a:gd name="connsiteX3" fmla="*/ 7143 w 61912"/>
                    <a:gd name="connsiteY3" fmla="*/ 9 h 121452"/>
                    <a:gd name="connsiteX4" fmla="*/ 0 w 61912"/>
                    <a:gd name="connsiteY4" fmla="*/ 50015 h 121452"/>
                    <a:gd name="connsiteX0" fmla="*/ 30217 w 92129"/>
                    <a:gd name="connsiteY0" fmla="*/ 50015 h 121452"/>
                    <a:gd name="connsiteX1" fmla="*/ 34979 w 92129"/>
                    <a:gd name="connsiteY1" fmla="*/ 121452 h 121452"/>
                    <a:gd name="connsiteX2" fmla="*/ 92129 w 92129"/>
                    <a:gd name="connsiteY2" fmla="*/ 45252 h 121452"/>
                    <a:gd name="connsiteX3" fmla="*/ 37360 w 92129"/>
                    <a:gd name="connsiteY3" fmla="*/ 9 h 121452"/>
                    <a:gd name="connsiteX4" fmla="*/ 30217 w 92129"/>
                    <a:gd name="connsiteY4" fmla="*/ 50015 h 121452"/>
                    <a:gd name="connsiteX0" fmla="*/ 30217 w 92129"/>
                    <a:gd name="connsiteY0" fmla="*/ 50006 h 121443"/>
                    <a:gd name="connsiteX1" fmla="*/ 34979 w 92129"/>
                    <a:gd name="connsiteY1" fmla="*/ 121443 h 121443"/>
                    <a:gd name="connsiteX2" fmla="*/ 92129 w 92129"/>
                    <a:gd name="connsiteY2" fmla="*/ 45243 h 121443"/>
                    <a:gd name="connsiteX3" fmla="*/ 37360 w 92129"/>
                    <a:gd name="connsiteY3" fmla="*/ 0 h 121443"/>
                    <a:gd name="connsiteX4" fmla="*/ 30217 w 92129"/>
                    <a:gd name="connsiteY4" fmla="*/ 50006 h 121443"/>
                    <a:gd name="connsiteX0" fmla="*/ 30217 w 92490"/>
                    <a:gd name="connsiteY0" fmla="*/ 50006 h 121443"/>
                    <a:gd name="connsiteX1" fmla="*/ 34979 w 92490"/>
                    <a:gd name="connsiteY1" fmla="*/ 121443 h 121443"/>
                    <a:gd name="connsiteX2" fmla="*/ 92129 w 92490"/>
                    <a:gd name="connsiteY2" fmla="*/ 45243 h 121443"/>
                    <a:gd name="connsiteX3" fmla="*/ 37360 w 92490"/>
                    <a:gd name="connsiteY3" fmla="*/ 0 h 121443"/>
                    <a:gd name="connsiteX4" fmla="*/ 30217 w 92490"/>
                    <a:gd name="connsiteY4" fmla="*/ 50006 h 121443"/>
                    <a:gd name="connsiteX0" fmla="*/ 30217 w 80781"/>
                    <a:gd name="connsiteY0" fmla="*/ 50006 h 121443"/>
                    <a:gd name="connsiteX1" fmla="*/ 34979 w 80781"/>
                    <a:gd name="connsiteY1" fmla="*/ 121443 h 121443"/>
                    <a:gd name="connsiteX2" fmla="*/ 80222 w 80781"/>
                    <a:gd name="connsiteY2" fmla="*/ 52387 h 121443"/>
                    <a:gd name="connsiteX3" fmla="*/ 37360 w 80781"/>
                    <a:gd name="connsiteY3" fmla="*/ 0 h 121443"/>
                    <a:gd name="connsiteX4" fmla="*/ 30217 w 80781"/>
                    <a:gd name="connsiteY4" fmla="*/ 50006 h 121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81" h="121443">
                      <a:moveTo>
                        <a:pt x="30217" y="50006"/>
                      </a:moveTo>
                      <a:lnTo>
                        <a:pt x="34979" y="121443"/>
                      </a:lnTo>
                      <a:lnTo>
                        <a:pt x="80222" y="52387"/>
                      </a:lnTo>
                      <a:cubicBezTo>
                        <a:pt x="84191" y="29368"/>
                        <a:pt x="66729" y="1588"/>
                        <a:pt x="37360" y="0"/>
                      </a:cubicBezTo>
                      <a:cubicBezTo>
                        <a:pt x="-43602" y="21431"/>
                        <a:pt x="32598" y="33337"/>
                        <a:pt x="30217" y="50006"/>
                      </a:cubicBezTo>
                      <a:close/>
                    </a:path>
                  </a:pathLst>
                </a:custGeom>
                <a:solidFill>
                  <a:srgbClr val="366FA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800" b="1" dirty="0">
                    <a:solidFill>
                      <a:schemeClr val="tx1"/>
                    </a:solidFill>
                  </a:endParaRPr>
                </a:p>
              </p:txBody>
            </p:sp>
            <p:sp>
              <p:nvSpPr>
                <p:cNvPr id="65" name="Rechthoek: afgeronde hoeken 64">
                  <a:extLst>
                    <a:ext uri="{FF2B5EF4-FFF2-40B4-BE49-F238E27FC236}">
                      <a16:creationId xmlns:a16="http://schemas.microsoft.com/office/drawing/2014/main" id="{7154AD69-56C4-4BE5-838F-E40A20F9CBF1}"/>
                    </a:ext>
                  </a:extLst>
                </p:cNvPr>
                <p:cNvSpPr/>
                <p:nvPr userDrawn="1"/>
              </p:nvSpPr>
              <p:spPr>
                <a:xfrm rot="2903873">
                  <a:off x="-887744" y="3085651"/>
                  <a:ext cx="99751" cy="12290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600" b="0" noProof="0">
                    <a:solidFill>
                      <a:schemeClr val="tx1"/>
                    </a:solidFill>
                    <a:latin typeface="Arial" panose="020B0604020202020204" pitchFamily="34" charset="0"/>
                    <a:cs typeface="Arial" panose="020B0604020202020204" pitchFamily="34" charset="0"/>
                  </a:endParaRPr>
                </a:p>
              </p:txBody>
            </p:sp>
            <p:sp>
              <p:nvSpPr>
                <p:cNvPr id="66" name="Vrije vorm: vorm 65">
                  <a:extLst>
                    <a:ext uri="{FF2B5EF4-FFF2-40B4-BE49-F238E27FC236}">
                      <a16:creationId xmlns:a16="http://schemas.microsoft.com/office/drawing/2014/main" id="{9A3D4A14-77D1-4240-B228-D6E114B10D1F}"/>
                    </a:ext>
                  </a:extLst>
                </p:cNvPr>
                <p:cNvSpPr/>
                <p:nvPr userDrawn="1"/>
              </p:nvSpPr>
              <p:spPr>
                <a:xfrm>
                  <a:off x="-894646" y="3037554"/>
                  <a:ext cx="64753" cy="85767"/>
                </a:xfrm>
                <a:custGeom>
                  <a:avLst/>
                  <a:gdLst>
                    <a:gd name="connsiteX0" fmla="*/ 0 w 52388"/>
                    <a:gd name="connsiteY0" fmla="*/ 76203 h 76203"/>
                    <a:gd name="connsiteX1" fmla="*/ 26194 w 52388"/>
                    <a:gd name="connsiteY1" fmla="*/ 3 h 76203"/>
                    <a:gd name="connsiteX2" fmla="*/ 52388 w 52388"/>
                    <a:gd name="connsiteY2" fmla="*/ 73822 h 76203"/>
                    <a:gd name="connsiteX0" fmla="*/ 0 w 52388"/>
                    <a:gd name="connsiteY0" fmla="*/ 76203 h 76203"/>
                    <a:gd name="connsiteX1" fmla="*/ 26194 w 52388"/>
                    <a:gd name="connsiteY1" fmla="*/ 3 h 76203"/>
                    <a:gd name="connsiteX2" fmla="*/ 52388 w 52388"/>
                    <a:gd name="connsiteY2" fmla="*/ 73822 h 76203"/>
                    <a:gd name="connsiteX0" fmla="*/ 0 w 46443"/>
                    <a:gd name="connsiteY0" fmla="*/ 78387 h 78387"/>
                    <a:gd name="connsiteX1" fmla="*/ 20249 w 46443"/>
                    <a:gd name="connsiteY1" fmla="*/ 11 h 78387"/>
                    <a:gd name="connsiteX2" fmla="*/ 46443 w 46443"/>
                    <a:gd name="connsiteY2" fmla="*/ 73830 h 78387"/>
                    <a:gd name="connsiteX0" fmla="*/ 135 w 46578"/>
                    <a:gd name="connsiteY0" fmla="*/ 78387 h 78387"/>
                    <a:gd name="connsiteX1" fmla="*/ 20384 w 46578"/>
                    <a:gd name="connsiteY1" fmla="*/ 11 h 78387"/>
                    <a:gd name="connsiteX2" fmla="*/ 46578 w 46578"/>
                    <a:gd name="connsiteY2" fmla="*/ 73830 h 78387"/>
                    <a:gd name="connsiteX0" fmla="*/ 295 w 46738"/>
                    <a:gd name="connsiteY0" fmla="*/ 78387 h 78387"/>
                    <a:gd name="connsiteX1" fmla="*/ 20544 w 46738"/>
                    <a:gd name="connsiteY1" fmla="*/ 11 h 78387"/>
                    <a:gd name="connsiteX2" fmla="*/ 46738 w 46738"/>
                    <a:gd name="connsiteY2" fmla="*/ 73830 h 78387"/>
                    <a:gd name="connsiteX0" fmla="*/ 127 w 39137"/>
                    <a:gd name="connsiteY0" fmla="*/ 78452 h 78452"/>
                    <a:gd name="connsiteX1" fmla="*/ 20376 w 39137"/>
                    <a:gd name="connsiteY1" fmla="*/ 76 h 78452"/>
                    <a:gd name="connsiteX2" fmla="*/ 39137 w 39137"/>
                    <a:gd name="connsiteY2" fmla="*/ 67366 h 78452"/>
                    <a:gd name="connsiteX0" fmla="*/ 127 w 39933"/>
                    <a:gd name="connsiteY0" fmla="*/ 78470 h 78470"/>
                    <a:gd name="connsiteX1" fmla="*/ 20376 w 39933"/>
                    <a:gd name="connsiteY1" fmla="*/ 94 h 78470"/>
                    <a:gd name="connsiteX2" fmla="*/ 39137 w 39933"/>
                    <a:gd name="connsiteY2" fmla="*/ 67384 h 78470"/>
                    <a:gd name="connsiteX0" fmla="*/ 219 w 40422"/>
                    <a:gd name="connsiteY0" fmla="*/ 78381 h 78381"/>
                    <a:gd name="connsiteX1" fmla="*/ 20468 w 40422"/>
                    <a:gd name="connsiteY1" fmla="*/ 5 h 78381"/>
                    <a:gd name="connsiteX2" fmla="*/ 39229 w 40422"/>
                    <a:gd name="connsiteY2" fmla="*/ 67295 h 78381"/>
                  </a:gdLst>
                  <a:ahLst/>
                  <a:cxnLst>
                    <a:cxn ang="0">
                      <a:pos x="connsiteX0" y="connsiteY0"/>
                    </a:cxn>
                    <a:cxn ang="0">
                      <a:pos x="connsiteX1" y="connsiteY1"/>
                    </a:cxn>
                    <a:cxn ang="0">
                      <a:pos x="connsiteX2" y="connsiteY2"/>
                    </a:cxn>
                  </a:cxnLst>
                  <a:rect l="l" t="t" r="r" b="b"/>
                  <a:pathLst>
                    <a:path w="40422" h="78381">
                      <a:moveTo>
                        <a:pt x="219" y="78381"/>
                      </a:moveTo>
                      <a:cubicBezTo>
                        <a:pt x="-1454" y="18717"/>
                        <a:pt x="6534" y="-324"/>
                        <a:pt x="20468" y="5"/>
                      </a:cubicBezTo>
                      <a:cubicBezTo>
                        <a:pt x="34402" y="334"/>
                        <a:pt x="43874" y="23658"/>
                        <a:pt x="39229" y="67295"/>
                      </a:cubicBezTo>
                    </a:path>
                  </a:pathLst>
                </a:custGeom>
                <a:no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600" b="0">
                    <a:solidFill>
                      <a:schemeClr val="tx1"/>
                    </a:solidFill>
                    <a:latin typeface="Arial" panose="020B0604020202020204" pitchFamily="34" charset="0"/>
                    <a:cs typeface="Arial" panose="020B0604020202020204" pitchFamily="34" charset="0"/>
                  </a:endParaRPr>
                </a:p>
              </p:txBody>
            </p:sp>
          </p:grpSp>
          <p:sp>
            <p:nvSpPr>
              <p:cNvPr id="46" name="Gelijkbenige driehoek 45">
                <a:extLst>
                  <a:ext uri="{FF2B5EF4-FFF2-40B4-BE49-F238E27FC236}">
                    <a16:creationId xmlns:a16="http://schemas.microsoft.com/office/drawing/2014/main" id="{35A3A089-E5E5-435F-A450-C193C49AEDE8}"/>
                  </a:ext>
                </a:extLst>
              </p:cNvPr>
              <p:cNvSpPr/>
              <p:nvPr userDrawn="1"/>
            </p:nvSpPr>
            <p:spPr>
              <a:xfrm rot="10800000">
                <a:off x="13087287" y="3076878"/>
                <a:ext cx="78535" cy="4162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050" dirty="0" err="1">
                  <a:solidFill>
                    <a:schemeClr val="bg1"/>
                  </a:solidFill>
                </a:endParaRPr>
              </a:p>
            </p:txBody>
          </p:sp>
          <p:grpSp>
            <p:nvGrpSpPr>
              <p:cNvPr id="47" name="Groep 46">
                <a:extLst>
                  <a:ext uri="{FF2B5EF4-FFF2-40B4-BE49-F238E27FC236}">
                    <a16:creationId xmlns:a16="http://schemas.microsoft.com/office/drawing/2014/main" id="{808042D0-B59E-402A-A6DD-38F08CF3572D}"/>
                  </a:ext>
                </a:extLst>
              </p:cNvPr>
              <p:cNvGrpSpPr/>
              <p:nvPr userDrawn="1"/>
            </p:nvGrpSpPr>
            <p:grpSpPr>
              <a:xfrm>
                <a:off x="12731803" y="3206128"/>
                <a:ext cx="2012897" cy="490702"/>
                <a:chOff x="12731803" y="3562552"/>
                <a:chExt cx="2012897" cy="490702"/>
              </a:xfrm>
            </p:grpSpPr>
            <p:sp>
              <p:nvSpPr>
                <p:cNvPr id="49" name="Rechthoek 48">
                  <a:extLst>
                    <a:ext uri="{FF2B5EF4-FFF2-40B4-BE49-F238E27FC236}">
                      <a16:creationId xmlns:a16="http://schemas.microsoft.com/office/drawing/2014/main" id="{8F9FDAC3-F6F4-42B1-8170-76ACBD9BDEE7}"/>
                    </a:ext>
                  </a:extLst>
                </p:cNvPr>
                <p:cNvSpPr/>
                <p:nvPr userDrawn="1"/>
              </p:nvSpPr>
              <p:spPr>
                <a:xfrm>
                  <a:off x="12747554" y="3562552"/>
                  <a:ext cx="1997146" cy="490702"/>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600" b="0" dirty="0" err="1">
                    <a:solidFill>
                      <a:schemeClr val="tx1"/>
                    </a:solidFill>
                    <a:latin typeface="Arial" panose="020B0604020202020204" pitchFamily="34" charset="0"/>
                    <a:cs typeface="Arial" panose="020B0604020202020204" pitchFamily="34" charset="0"/>
                  </a:endParaRPr>
                </a:p>
              </p:txBody>
            </p:sp>
            <p:sp>
              <p:nvSpPr>
                <p:cNvPr id="50" name="Rechthoek 49">
                  <a:extLst>
                    <a:ext uri="{FF2B5EF4-FFF2-40B4-BE49-F238E27FC236}">
                      <a16:creationId xmlns:a16="http://schemas.microsoft.com/office/drawing/2014/main" id="{7B29EC11-5E8F-4E5D-8B0D-65AE8466925B}"/>
                    </a:ext>
                  </a:extLst>
                </p:cNvPr>
                <p:cNvSpPr/>
                <p:nvPr userDrawn="1"/>
              </p:nvSpPr>
              <p:spPr>
                <a:xfrm>
                  <a:off x="12766168" y="3578469"/>
                  <a:ext cx="1965344" cy="254977"/>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51" name="Tekstvak 50">
                  <a:extLst>
                    <a:ext uri="{FF2B5EF4-FFF2-40B4-BE49-F238E27FC236}">
                      <a16:creationId xmlns:a16="http://schemas.microsoft.com/office/drawing/2014/main" id="{3D51CB26-21E4-415D-BCAD-ED678BDDB780}"/>
                    </a:ext>
                  </a:extLst>
                </p:cNvPr>
                <p:cNvSpPr txBox="1"/>
                <p:nvPr userDrawn="1"/>
              </p:nvSpPr>
              <p:spPr>
                <a:xfrm>
                  <a:off x="12731803" y="3591461"/>
                  <a:ext cx="1052979"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1" kern="1200" noProof="0" dirty="0">
                      <a:solidFill>
                        <a:srgbClr val="666A6E"/>
                      </a:solidFill>
                      <a:latin typeface="Arial" panose="020B0604020202020204" pitchFamily="34" charset="0"/>
                      <a:ea typeface="+mn-ea"/>
                      <a:cs typeface="Arial" panose="020B0604020202020204" pitchFamily="34" charset="0"/>
                    </a:rPr>
                    <a:t>Themakleuren</a:t>
                  </a:r>
                </a:p>
              </p:txBody>
            </p:sp>
            <p:sp>
              <p:nvSpPr>
                <p:cNvPr id="52" name="Rechthoek 51">
                  <a:extLst>
                    <a:ext uri="{FF2B5EF4-FFF2-40B4-BE49-F238E27FC236}">
                      <a16:creationId xmlns:a16="http://schemas.microsoft.com/office/drawing/2014/main" id="{3D7F98D6-2864-4135-9246-10F5CF2B7E77}"/>
                    </a:ext>
                  </a:extLst>
                </p:cNvPr>
                <p:cNvSpPr/>
                <p:nvPr userDrawn="1"/>
              </p:nvSpPr>
              <p:spPr>
                <a:xfrm>
                  <a:off x="12814699" y="3874304"/>
                  <a:ext cx="136620" cy="136620"/>
                </a:xfrm>
                <a:prstGeom prst="rect">
                  <a:avLst/>
                </a:prstGeom>
                <a:solidFill>
                  <a:schemeClr val="bg1"/>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53" name="Rechthoek 52">
                  <a:extLst>
                    <a:ext uri="{FF2B5EF4-FFF2-40B4-BE49-F238E27FC236}">
                      <a16:creationId xmlns:a16="http://schemas.microsoft.com/office/drawing/2014/main" id="{C9110F66-96F6-4747-9E6C-86BBD68DC8C7}"/>
                    </a:ext>
                  </a:extLst>
                </p:cNvPr>
                <p:cNvSpPr/>
                <p:nvPr userDrawn="1"/>
              </p:nvSpPr>
              <p:spPr>
                <a:xfrm>
                  <a:off x="13007154" y="3870040"/>
                  <a:ext cx="136620" cy="136620"/>
                </a:xfrm>
                <a:prstGeom prst="rect">
                  <a:avLst/>
                </a:prstGeom>
                <a:solidFill>
                  <a:schemeClr val="tx1"/>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54" name="Rechthoek 53">
                  <a:extLst>
                    <a:ext uri="{FF2B5EF4-FFF2-40B4-BE49-F238E27FC236}">
                      <a16:creationId xmlns:a16="http://schemas.microsoft.com/office/drawing/2014/main" id="{656C67C7-86C3-4B59-B546-FF5C8B32E14D}"/>
                    </a:ext>
                  </a:extLst>
                </p:cNvPr>
                <p:cNvSpPr/>
                <p:nvPr userDrawn="1"/>
              </p:nvSpPr>
              <p:spPr>
                <a:xfrm>
                  <a:off x="13199609" y="3870040"/>
                  <a:ext cx="136620" cy="136620"/>
                </a:xfrm>
                <a:prstGeom prst="rect">
                  <a:avLst/>
                </a:prstGeom>
                <a:solidFill>
                  <a:schemeClr val="bg2"/>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55" name="Rechthoek 54">
                  <a:extLst>
                    <a:ext uri="{FF2B5EF4-FFF2-40B4-BE49-F238E27FC236}">
                      <a16:creationId xmlns:a16="http://schemas.microsoft.com/office/drawing/2014/main" id="{673300CB-7E02-4FD4-A264-51D5D628B473}"/>
                    </a:ext>
                  </a:extLst>
                </p:cNvPr>
                <p:cNvSpPr/>
                <p:nvPr userDrawn="1"/>
              </p:nvSpPr>
              <p:spPr>
                <a:xfrm>
                  <a:off x="13392064" y="3870040"/>
                  <a:ext cx="136620" cy="136620"/>
                </a:xfrm>
                <a:prstGeom prst="rect">
                  <a:avLst/>
                </a:prstGeom>
                <a:solidFill>
                  <a:schemeClr val="tx2"/>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56" name="Rechthoek 55">
                  <a:extLst>
                    <a:ext uri="{FF2B5EF4-FFF2-40B4-BE49-F238E27FC236}">
                      <a16:creationId xmlns:a16="http://schemas.microsoft.com/office/drawing/2014/main" id="{7600EAD7-AAD6-4AC4-9985-197E1210D3F2}"/>
                    </a:ext>
                  </a:extLst>
                </p:cNvPr>
                <p:cNvSpPr/>
                <p:nvPr userDrawn="1"/>
              </p:nvSpPr>
              <p:spPr>
                <a:xfrm>
                  <a:off x="13776974" y="3870040"/>
                  <a:ext cx="136620" cy="136620"/>
                </a:xfrm>
                <a:prstGeom prst="rect">
                  <a:avLst/>
                </a:prstGeom>
                <a:solidFill>
                  <a:schemeClr val="accent2"/>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57" name="Rechthoek 56">
                  <a:extLst>
                    <a:ext uri="{FF2B5EF4-FFF2-40B4-BE49-F238E27FC236}">
                      <a16:creationId xmlns:a16="http://schemas.microsoft.com/office/drawing/2014/main" id="{2A494AE1-37F9-491A-A8C8-5EB53EB53204}"/>
                    </a:ext>
                  </a:extLst>
                </p:cNvPr>
                <p:cNvSpPr/>
                <p:nvPr userDrawn="1"/>
              </p:nvSpPr>
              <p:spPr>
                <a:xfrm>
                  <a:off x="13969429" y="3870040"/>
                  <a:ext cx="136620" cy="136620"/>
                </a:xfrm>
                <a:prstGeom prst="rect">
                  <a:avLst/>
                </a:prstGeom>
                <a:solidFill>
                  <a:schemeClr val="accent3"/>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58" name="Rechthoek 57">
                  <a:extLst>
                    <a:ext uri="{FF2B5EF4-FFF2-40B4-BE49-F238E27FC236}">
                      <a16:creationId xmlns:a16="http://schemas.microsoft.com/office/drawing/2014/main" id="{4B2928A3-1272-4FF5-98F1-28FE0B94DB34}"/>
                    </a:ext>
                  </a:extLst>
                </p:cNvPr>
                <p:cNvSpPr/>
                <p:nvPr userDrawn="1"/>
              </p:nvSpPr>
              <p:spPr>
                <a:xfrm>
                  <a:off x="14161884" y="3870040"/>
                  <a:ext cx="136620" cy="136620"/>
                </a:xfrm>
                <a:prstGeom prst="rect">
                  <a:avLst/>
                </a:prstGeom>
                <a:solidFill>
                  <a:schemeClr val="accent4"/>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59" name="Rechthoek 58">
                  <a:extLst>
                    <a:ext uri="{FF2B5EF4-FFF2-40B4-BE49-F238E27FC236}">
                      <a16:creationId xmlns:a16="http://schemas.microsoft.com/office/drawing/2014/main" id="{4211417F-9A11-44B7-A07B-EAB1A831D50E}"/>
                    </a:ext>
                  </a:extLst>
                </p:cNvPr>
                <p:cNvSpPr/>
                <p:nvPr userDrawn="1"/>
              </p:nvSpPr>
              <p:spPr>
                <a:xfrm>
                  <a:off x="14354339" y="3870040"/>
                  <a:ext cx="136620" cy="136620"/>
                </a:xfrm>
                <a:prstGeom prst="rect">
                  <a:avLst/>
                </a:prstGeom>
                <a:solidFill>
                  <a:schemeClr val="accent5"/>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60" name="Rechthoek 59">
                  <a:extLst>
                    <a:ext uri="{FF2B5EF4-FFF2-40B4-BE49-F238E27FC236}">
                      <a16:creationId xmlns:a16="http://schemas.microsoft.com/office/drawing/2014/main" id="{A3E9FFD2-137F-4524-A25B-34AE1682ED6F}"/>
                    </a:ext>
                  </a:extLst>
                </p:cNvPr>
                <p:cNvSpPr/>
                <p:nvPr userDrawn="1"/>
              </p:nvSpPr>
              <p:spPr>
                <a:xfrm>
                  <a:off x="14546797" y="3870040"/>
                  <a:ext cx="136620" cy="136620"/>
                </a:xfrm>
                <a:prstGeom prst="rect">
                  <a:avLst/>
                </a:prstGeom>
                <a:solidFill>
                  <a:schemeClr val="accent6"/>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grpSp>
              <p:nvGrpSpPr>
                <p:cNvPr id="61" name="Groep 60">
                  <a:extLst>
                    <a:ext uri="{FF2B5EF4-FFF2-40B4-BE49-F238E27FC236}">
                      <a16:creationId xmlns:a16="http://schemas.microsoft.com/office/drawing/2014/main" id="{49826352-522C-4CEC-B7F5-E6AFEEF0BE26}"/>
                    </a:ext>
                  </a:extLst>
                </p:cNvPr>
                <p:cNvGrpSpPr/>
                <p:nvPr userDrawn="1"/>
              </p:nvGrpSpPr>
              <p:grpSpPr>
                <a:xfrm>
                  <a:off x="13580316" y="3865837"/>
                  <a:ext cx="145026" cy="145026"/>
                  <a:chOff x="13580316" y="3865837"/>
                  <a:chExt cx="145026" cy="145026"/>
                </a:xfrm>
              </p:grpSpPr>
              <p:sp>
                <p:nvSpPr>
                  <p:cNvPr id="62" name="Rechthoek 61">
                    <a:extLst>
                      <a:ext uri="{FF2B5EF4-FFF2-40B4-BE49-F238E27FC236}">
                        <a16:creationId xmlns:a16="http://schemas.microsoft.com/office/drawing/2014/main" id="{7ED1A3BB-E189-415E-9AF4-9722C919B533}"/>
                      </a:ext>
                    </a:extLst>
                  </p:cNvPr>
                  <p:cNvSpPr/>
                  <p:nvPr userDrawn="1"/>
                </p:nvSpPr>
                <p:spPr>
                  <a:xfrm>
                    <a:off x="13584519" y="3870040"/>
                    <a:ext cx="136620" cy="136620"/>
                  </a:xfrm>
                  <a:prstGeom prst="rect">
                    <a:avLst/>
                  </a:prstGeom>
                  <a:solidFill>
                    <a:schemeClr val="accent1"/>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sp>
                <p:nvSpPr>
                  <p:cNvPr id="63" name="Rechthoek 62">
                    <a:extLst>
                      <a:ext uri="{FF2B5EF4-FFF2-40B4-BE49-F238E27FC236}">
                        <a16:creationId xmlns:a16="http://schemas.microsoft.com/office/drawing/2014/main" id="{19990885-6FA5-4992-82E9-D4256F554291}"/>
                      </a:ext>
                    </a:extLst>
                  </p:cNvPr>
                  <p:cNvSpPr/>
                  <p:nvPr userDrawn="1"/>
                </p:nvSpPr>
                <p:spPr>
                  <a:xfrm>
                    <a:off x="13580316" y="3865837"/>
                    <a:ext cx="145026" cy="145026"/>
                  </a:xfrm>
                  <a:prstGeom prst="rect">
                    <a:avLst/>
                  </a:prstGeom>
                  <a:noFill/>
                  <a:ln>
                    <a:solidFill>
                      <a:srgbClr val="F29132"/>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100" dirty="0" err="1">
                      <a:solidFill>
                        <a:schemeClr val="bg1"/>
                      </a:solidFill>
                    </a:endParaRPr>
                  </a:p>
                </p:txBody>
              </p:sp>
            </p:grpSp>
          </p:grpSp>
          <p:pic>
            <p:nvPicPr>
              <p:cNvPr id="48" name="Picture 3">
                <a:extLst>
                  <a:ext uri="{FF2B5EF4-FFF2-40B4-BE49-F238E27FC236}">
                    <a16:creationId xmlns:a16="http://schemas.microsoft.com/office/drawing/2014/main" id="{C638D481-6060-4B67-AA64-CB330267EE87}"/>
                  </a:ext>
                </a:extLst>
              </p:cNvPr>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3665616" y="3587296"/>
                <a:ext cx="130266" cy="210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2152345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1+#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par>
                                <p:cTn id="12" presetID="17" presetClass="entr" presetSubtype="10" fill="hold" grpId="0" nodeType="withEffect">
                                  <p:stCondLst>
                                    <p:cond delay="1250"/>
                                  </p:stCondLst>
                                  <p:iterate type="lt">
                                    <p:tmPct val="20000"/>
                                  </p:iterate>
                                  <p:childTnLst>
                                    <p:set>
                                      <p:cBhvr>
                                        <p:cTn id="13" dur="1" fill="hold">
                                          <p:stCondLst>
                                            <p:cond delay="0"/>
                                          </p:stCondLst>
                                        </p:cTn>
                                        <p:tgtEl>
                                          <p:spTgt spid="2"/>
                                        </p:tgtEl>
                                        <p:attrNameLst>
                                          <p:attrName>style.visibility</p:attrName>
                                        </p:attrNameLst>
                                      </p:cBhvr>
                                      <p:to>
                                        <p:strVal val="visible"/>
                                      </p:to>
                                    </p:set>
                                    <p:anim calcmode="lin" valueType="num">
                                      <p:cBhvr>
                                        <p:cTn id="14" dur="250" fill="hold"/>
                                        <p:tgtEl>
                                          <p:spTgt spid="2"/>
                                        </p:tgtEl>
                                        <p:attrNameLst>
                                          <p:attrName>ppt_w</p:attrName>
                                        </p:attrNameLst>
                                      </p:cBhvr>
                                      <p:tavLst>
                                        <p:tav tm="0">
                                          <p:val>
                                            <p:fltVal val="0"/>
                                          </p:val>
                                        </p:tav>
                                        <p:tav tm="100000">
                                          <p:val>
                                            <p:strVal val="#ppt_w"/>
                                          </p:val>
                                        </p:tav>
                                      </p:tavLst>
                                    </p:anim>
                                    <p:anim calcmode="lin" valueType="num">
                                      <p:cBhvr>
                                        <p:cTn id="15" dur="250" fill="hold"/>
                                        <p:tgtEl>
                                          <p:spTgt spid="2"/>
                                        </p:tgtEl>
                                        <p:attrNameLst>
                                          <p:attrName>ppt_h</p:attrName>
                                        </p:attrNameLst>
                                      </p:cBhvr>
                                      <p:tavLst>
                                        <p:tav tm="0">
                                          <p:val>
                                            <p:strVal val="#ppt_h"/>
                                          </p:val>
                                        </p:tav>
                                        <p:tav tm="100000">
                                          <p:val>
                                            <p:strVal val="#ppt_h"/>
                                          </p:val>
                                        </p:tav>
                                      </p:tavLst>
                                    </p:anim>
                                  </p:childTnLst>
                                </p:cTn>
                              </p:par>
                              <p:par>
                                <p:cTn id="16" presetID="2" presetClass="entr" presetSubtype="2" decel="100000" fill="hold" nodeType="withEffect">
                                  <p:stCondLst>
                                    <p:cond delay="15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750" fill="hold"/>
                                        <p:tgtEl>
                                          <p:spTgt spid="26"/>
                                        </p:tgtEl>
                                        <p:attrNameLst>
                                          <p:attrName>ppt_x</p:attrName>
                                        </p:attrNameLst>
                                      </p:cBhvr>
                                      <p:tavLst>
                                        <p:tav tm="0">
                                          <p:val>
                                            <p:strVal val="1+#ppt_w/2"/>
                                          </p:val>
                                        </p:tav>
                                        <p:tav tm="100000">
                                          <p:val>
                                            <p:strVal val="#ppt_x"/>
                                          </p:val>
                                        </p:tav>
                                      </p:tavLst>
                                    </p:anim>
                                    <p:anim calcmode="lin" valueType="num">
                                      <p:cBhvr additive="base">
                                        <p:cTn id="19" dur="750" fill="hold"/>
                                        <p:tgtEl>
                                          <p:spTgt spid="26"/>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225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 STREAMER">
    <p:spTree>
      <p:nvGrpSpPr>
        <p:cNvPr id="1" name=""/>
        <p:cNvGrpSpPr/>
        <p:nvPr/>
      </p:nvGrpSpPr>
      <p:grpSpPr>
        <a:xfrm>
          <a:off x="0" y="0"/>
          <a:ext cx="0" cy="0"/>
          <a:chOff x="0" y="0"/>
          <a:chExt cx="0" cy="0"/>
        </a:xfrm>
      </p:grpSpPr>
      <p:sp>
        <p:nvSpPr>
          <p:cNvPr id="10" name="Tijdelijke aanduiding voor afbeelding 16">
            <a:extLst>
              <a:ext uri="{FF2B5EF4-FFF2-40B4-BE49-F238E27FC236}">
                <a16:creationId xmlns:a16="http://schemas.microsoft.com/office/drawing/2014/main" id="{C497BE0C-50C1-4CF0-9B75-F7CC2C80FB6D}"/>
              </a:ext>
            </a:extLst>
          </p:cNvPr>
          <p:cNvSpPr>
            <a:spLocks noGrp="1"/>
          </p:cNvSpPr>
          <p:nvPr>
            <p:ph type="pic" sz="quarter" idx="13" hasCustomPrompt="1"/>
          </p:nvPr>
        </p:nvSpPr>
        <p:spPr>
          <a:xfrm>
            <a:off x="0" y="0"/>
            <a:ext cx="12191998" cy="6858000"/>
          </a:xfrm>
          <a:solidFill>
            <a:schemeClr val="bg2">
              <a:lumMod val="20000"/>
              <a:lumOff val="80000"/>
            </a:schemeClr>
          </a:solidFill>
        </p:spPr>
        <p:txBody>
          <a:bodyPr tIns="2880000"/>
          <a:lstStyle>
            <a:lvl1pPr marL="0" indent="0" algn="ctr">
              <a:buNone/>
              <a:defRPr sz="1200" i="1">
                <a:solidFill>
                  <a:schemeClr val="bg2">
                    <a:lumMod val="50000"/>
                  </a:schemeClr>
                </a:solidFill>
              </a:defRPr>
            </a:lvl1pPr>
          </a:lstStyle>
          <a:p>
            <a:r>
              <a:rPr lang="nl-NL" dirty="0"/>
              <a:t>Klik op onderstaand pictogram om een afbeelding in te voegen</a:t>
            </a:r>
          </a:p>
        </p:txBody>
      </p:sp>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a:xfrm>
            <a:off x="4006516" y="1136791"/>
            <a:ext cx="7285482" cy="543999"/>
          </a:xfrm>
        </p:spPr>
        <p:txBody>
          <a:bodyPr/>
          <a:lstStyle>
            <a:lvl1pPr>
              <a:defRPr>
                <a:solidFill>
                  <a:schemeClr val="bg1"/>
                </a:solidFill>
              </a:defRPr>
            </a:lvl1pPr>
          </a:lstStyle>
          <a:p>
            <a:r>
              <a:rPr lang="nl-NL" noProof="0" dirty="0"/>
              <a:t>Voeg hier een titel in</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lvl1pPr>
              <a:defRPr>
                <a:solidFill>
                  <a:schemeClr val="bg1"/>
                </a:solidFill>
              </a:defRPr>
            </a:lvl1pPr>
          </a:lstStyle>
          <a:p>
            <a:fld id="{67C88E08-DF54-48FC-82F2-B2E2D140F9B2}"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lvl1pPr>
              <a:defRPr>
                <a:solidFill>
                  <a:schemeClr val="bg1"/>
                </a:solidFill>
              </a:defRPr>
            </a:lvl1pPr>
          </a:lstStyle>
          <a:p>
            <a:r>
              <a:rPr lang="nl-NL"/>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3905815" y="-491319"/>
            <a:ext cx="4380371"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AFBEELDING / STREAMER</a:t>
            </a:r>
          </a:p>
        </p:txBody>
      </p:sp>
      <p:grpSp>
        <p:nvGrpSpPr>
          <p:cNvPr id="11" name="GRID" hidden="1">
            <a:extLst>
              <a:ext uri="{FF2B5EF4-FFF2-40B4-BE49-F238E27FC236}">
                <a16:creationId xmlns:a16="http://schemas.microsoft.com/office/drawing/2014/main" id="{EDC52ABE-1DE7-4786-A5BA-F9B01707B683}"/>
              </a:ext>
            </a:extLst>
          </p:cNvPr>
          <p:cNvGrpSpPr/>
          <p:nvPr userDrawn="1"/>
        </p:nvGrpSpPr>
        <p:grpSpPr>
          <a:xfrm>
            <a:off x="-4482" y="0"/>
            <a:ext cx="12196482" cy="6867680"/>
            <a:chOff x="-4482" y="0"/>
            <a:chExt cx="12196482" cy="6867680"/>
          </a:xfrm>
          <a:solidFill>
            <a:srgbClr val="000000">
              <a:alpha val="30000"/>
            </a:srgbClr>
          </a:solidFill>
        </p:grpSpPr>
        <p:sp>
          <p:nvSpPr>
            <p:cNvPr id="12" name="Rechthoek 11">
              <a:extLst>
                <a:ext uri="{FF2B5EF4-FFF2-40B4-BE49-F238E27FC236}">
                  <a16:creationId xmlns:a16="http://schemas.microsoft.com/office/drawing/2014/main" id="{922B8D45-9F14-49C3-AD1D-0FB093584F75}"/>
                </a:ext>
              </a:extLst>
            </p:cNvPr>
            <p:cNvSpPr/>
            <p:nvPr userDrawn="1"/>
          </p:nvSpPr>
          <p:spPr>
            <a:xfrm>
              <a:off x="4259936" y="0"/>
              <a:ext cx="47248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58AA79CD-6AF7-4318-9AED-61FB124CA555}"/>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8AC87A8E-8C60-407F-B0EE-C1DB90535EB4}"/>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7ECB5EE3-8FAA-418B-9D04-2DCDFF9A7A52}"/>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DB61DFD9-029B-4094-B0EC-0019E67C4F45}"/>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141075C8-4EFF-448C-8DB5-3A6A05847A88}"/>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a:extLst>
                <a:ext uri="{FF2B5EF4-FFF2-40B4-BE49-F238E27FC236}">
                  <a16:creationId xmlns:a16="http://schemas.microsoft.com/office/drawing/2014/main" id="{6CED089A-EB6E-46F4-85D9-A4D59F93AC20}"/>
                </a:ext>
              </a:extLst>
            </p:cNvPr>
            <p:cNvSpPr/>
            <p:nvPr userDrawn="1"/>
          </p:nvSpPr>
          <p:spPr>
            <a:xfrm>
              <a:off x="-4482" y="6059000"/>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0E426928-3F51-4A6D-BAFE-698561A7732F}"/>
                </a:ext>
              </a:extLst>
            </p:cNvPr>
            <p:cNvSpPr/>
            <p:nvPr userDrawn="1"/>
          </p:nvSpPr>
          <p:spPr>
            <a:xfrm>
              <a:off x="-4482" y="1264791"/>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61" name="Instructie">
            <a:extLst>
              <a:ext uri="{FF2B5EF4-FFF2-40B4-BE49-F238E27FC236}">
                <a16:creationId xmlns:a16="http://schemas.microsoft.com/office/drawing/2014/main" id="{DC06E321-B174-4484-AE12-AA70CC715888}"/>
              </a:ext>
            </a:extLst>
          </p:cNvPr>
          <p:cNvGrpSpPr/>
          <p:nvPr userDrawn="1"/>
        </p:nvGrpSpPr>
        <p:grpSpPr>
          <a:xfrm>
            <a:off x="12391601" y="0"/>
            <a:ext cx="3183678" cy="6865277"/>
            <a:chOff x="12391601" y="0"/>
            <a:chExt cx="3183678" cy="6865277"/>
          </a:xfrm>
        </p:grpSpPr>
        <p:grpSp>
          <p:nvGrpSpPr>
            <p:cNvPr id="62" name="Meer informatie">
              <a:extLst>
                <a:ext uri="{FF2B5EF4-FFF2-40B4-BE49-F238E27FC236}">
                  <a16:creationId xmlns:a16="http://schemas.microsoft.com/office/drawing/2014/main" id="{E2E03840-F8A7-4815-B374-57002BB8E988}"/>
                </a:ext>
              </a:extLst>
            </p:cNvPr>
            <p:cNvGrpSpPr/>
            <p:nvPr userDrawn="1"/>
          </p:nvGrpSpPr>
          <p:grpSpPr>
            <a:xfrm>
              <a:off x="12396764" y="6082004"/>
              <a:ext cx="3178515" cy="783273"/>
              <a:chOff x="-3741486" y="3386444"/>
              <a:chExt cx="3178515" cy="783273"/>
            </a:xfrm>
          </p:grpSpPr>
          <p:sp>
            <p:nvSpPr>
              <p:cNvPr id="129" name="Freeform 101">
                <a:extLst>
                  <a:ext uri="{FF2B5EF4-FFF2-40B4-BE49-F238E27FC236}">
                    <a16:creationId xmlns:a16="http://schemas.microsoft.com/office/drawing/2014/main" id="{688CED4E-9930-4671-B621-A34D6518967B}"/>
                  </a:ext>
                </a:extLst>
              </p:cNvPr>
              <p:cNvSpPr>
                <a:spLocks noEditPoints="1"/>
              </p:cNvSpPr>
              <p:nvPr/>
            </p:nvSpPr>
            <p:spPr bwMode="auto">
              <a:xfrm>
                <a:off x="-3741486" y="3386444"/>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l-NL" sz="1050" noProof="0"/>
              </a:p>
            </p:txBody>
          </p:sp>
          <p:sp>
            <p:nvSpPr>
              <p:cNvPr id="130" name="Rechthoek 129">
                <a:extLst>
                  <a:ext uri="{FF2B5EF4-FFF2-40B4-BE49-F238E27FC236}">
                    <a16:creationId xmlns:a16="http://schemas.microsoft.com/office/drawing/2014/main" id="{AD908126-5A92-4825-996B-C8D78EAC57C7}"/>
                  </a:ext>
                </a:extLst>
              </p:cNvPr>
              <p:cNvSpPr/>
              <p:nvPr userDrawn="1"/>
            </p:nvSpPr>
            <p:spPr>
              <a:xfrm>
                <a:off x="-3380966" y="3458473"/>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Meer weten?</a:t>
                </a:r>
                <a:b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Ga naar dia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‘Instructie dia: YouTube links’</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deze in de diavoorstelling en klik op de gewenste video link.</a:t>
                </a:r>
              </a:p>
            </p:txBody>
          </p:sp>
          <p:cxnSp>
            <p:nvCxnSpPr>
              <p:cNvPr id="131" name="Rechte verbindingslijn 130">
                <a:extLst>
                  <a:ext uri="{FF2B5EF4-FFF2-40B4-BE49-F238E27FC236}">
                    <a16:creationId xmlns:a16="http://schemas.microsoft.com/office/drawing/2014/main" id="{6C2C61A2-47EC-4F22-95E7-AEACF6FD068A}"/>
                  </a:ext>
                </a:extLst>
              </p:cNvPr>
              <p:cNvCxnSpPr>
                <a:cxnSpLocks/>
              </p:cNvCxnSpPr>
              <p:nvPr userDrawn="1"/>
            </p:nvCxnSpPr>
            <p:spPr>
              <a:xfrm>
                <a:off x="-3740987" y="4169717"/>
                <a:ext cx="3178016" cy="0"/>
              </a:xfrm>
              <a:prstGeom prst="line">
                <a:avLst/>
              </a:prstGeom>
              <a:noFill/>
              <a:ln w="3175" cap="flat" cmpd="sng" algn="ctr">
                <a:solidFill>
                  <a:schemeClr val="accent1"/>
                </a:solidFill>
                <a:prstDash val="solid"/>
              </a:ln>
              <a:effectLst/>
            </p:spPr>
          </p:cxnSp>
        </p:grpSp>
        <p:sp>
          <p:nvSpPr>
            <p:cNvPr id="63" name="Rechthoek 62">
              <a:extLst>
                <a:ext uri="{FF2B5EF4-FFF2-40B4-BE49-F238E27FC236}">
                  <a16:creationId xmlns:a16="http://schemas.microsoft.com/office/drawing/2014/main" id="{315C7395-D294-49F8-85A2-6C5E52747BAC}"/>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Afbeelding invoegen/veranderen</a:t>
              </a:r>
            </a:p>
          </p:txBody>
        </p:sp>
        <p:sp>
          <p:nvSpPr>
            <p:cNvPr id="64" name="Ovaal 63">
              <a:extLst>
                <a:ext uri="{FF2B5EF4-FFF2-40B4-BE49-F238E27FC236}">
                  <a16:creationId xmlns:a16="http://schemas.microsoft.com/office/drawing/2014/main" id="{F783CE11-205F-4FF3-A595-CFF1F04FFA35}"/>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65" name="Rechte verbindingslijn 64">
              <a:extLst>
                <a:ext uri="{FF2B5EF4-FFF2-40B4-BE49-F238E27FC236}">
                  <a16:creationId xmlns:a16="http://schemas.microsoft.com/office/drawing/2014/main" id="{9E09E966-30B2-4845-82D7-749AD0AAC7ED}"/>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66" name="Rechte verbindingslijn 65">
              <a:extLst>
                <a:ext uri="{FF2B5EF4-FFF2-40B4-BE49-F238E27FC236}">
                  <a16:creationId xmlns:a16="http://schemas.microsoft.com/office/drawing/2014/main" id="{85B51432-873A-495E-857E-BAF1FD29292F}"/>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67" name="Rechthoek 66">
              <a:extLst>
                <a:ext uri="{FF2B5EF4-FFF2-40B4-BE49-F238E27FC236}">
                  <a16:creationId xmlns:a16="http://schemas.microsoft.com/office/drawing/2014/main" id="{ADFA4B93-CDC9-459F-97F9-963E61F85CDE}"/>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afbeelding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afbeelding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68" name="Rechte verbindingslijn 67">
              <a:extLst>
                <a:ext uri="{FF2B5EF4-FFF2-40B4-BE49-F238E27FC236}">
                  <a16:creationId xmlns:a16="http://schemas.microsoft.com/office/drawing/2014/main" id="{54A0B612-D6F0-4A28-98C0-4D616633B9BB}"/>
                </a:ext>
              </a:extLst>
            </p:cNvPr>
            <p:cNvCxnSpPr>
              <a:cxnSpLocks/>
            </p:cNvCxnSpPr>
            <p:nvPr userDrawn="1"/>
          </p:nvCxnSpPr>
          <p:spPr>
            <a:xfrm>
              <a:off x="12397261" y="5964121"/>
              <a:ext cx="3178017" cy="0"/>
            </a:xfrm>
            <a:prstGeom prst="line">
              <a:avLst/>
            </a:prstGeom>
            <a:noFill/>
            <a:ln w="3175" cap="flat" cmpd="sng" algn="ctr">
              <a:solidFill>
                <a:schemeClr val="accent1"/>
              </a:solidFill>
              <a:prstDash val="solid"/>
            </a:ln>
            <a:effectLst/>
          </p:spPr>
        </p:cxnSp>
        <p:sp>
          <p:nvSpPr>
            <p:cNvPr id="69" name="Ovaal 68">
              <a:extLst>
                <a:ext uri="{FF2B5EF4-FFF2-40B4-BE49-F238E27FC236}">
                  <a16:creationId xmlns:a16="http://schemas.microsoft.com/office/drawing/2014/main" id="{80E55CF1-1695-4790-B52F-0EB954C8D590}"/>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70" name="Rechthoek 69">
              <a:extLst>
                <a:ext uri="{FF2B5EF4-FFF2-40B4-BE49-F238E27FC236}">
                  <a16:creationId xmlns:a16="http://schemas.microsoft.com/office/drawing/2014/main" id="{7869DC77-C71E-4B8B-A3D7-7F811EF99A46}"/>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Selecteer de gewenste afbeelding</a:t>
              </a:r>
              <a:b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en klik op </a:t>
              </a:r>
              <a:r>
                <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rPr>
                <a:t>‘Invoegen’</a:t>
              </a: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71" name="Groep 70">
              <a:extLst>
                <a:ext uri="{FF2B5EF4-FFF2-40B4-BE49-F238E27FC236}">
                  <a16:creationId xmlns:a16="http://schemas.microsoft.com/office/drawing/2014/main" id="{A2A0E2C4-A5A1-4D6E-9ED2-E45868726EF8}"/>
                </a:ext>
              </a:extLst>
            </p:cNvPr>
            <p:cNvGrpSpPr/>
            <p:nvPr userDrawn="1"/>
          </p:nvGrpSpPr>
          <p:grpSpPr>
            <a:xfrm>
              <a:off x="12757282" y="2184550"/>
              <a:ext cx="825500" cy="209550"/>
              <a:chOff x="13504624" y="2482850"/>
              <a:chExt cx="825500" cy="209550"/>
            </a:xfrm>
          </p:grpSpPr>
          <p:sp>
            <p:nvSpPr>
              <p:cNvPr id="126" name="Rechthoek 125">
                <a:extLst>
                  <a:ext uri="{FF2B5EF4-FFF2-40B4-BE49-F238E27FC236}">
                    <a16:creationId xmlns:a16="http://schemas.microsoft.com/office/drawing/2014/main" id="{50BD5FB2-4738-4DB4-8451-20F477134B97}"/>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a:solidFill>
                      <a:schemeClr val="tx1"/>
                    </a:solidFill>
                    <a:latin typeface="Arial" panose="020B0604020202020204" pitchFamily="34" charset="0"/>
                    <a:cs typeface="Arial" panose="020B0604020202020204" pitchFamily="34" charset="0"/>
                  </a:rPr>
                  <a:t>Invoegen</a:t>
                </a:r>
              </a:p>
            </p:txBody>
          </p:sp>
          <p:cxnSp>
            <p:nvCxnSpPr>
              <p:cNvPr id="127" name="Rechte verbindingslijn 126">
                <a:extLst>
                  <a:ext uri="{FF2B5EF4-FFF2-40B4-BE49-F238E27FC236}">
                    <a16:creationId xmlns:a16="http://schemas.microsoft.com/office/drawing/2014/main" id="{2C246E9E-6788-4AAC-BA8D-295DDAC74D53}"/>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28" name="Gelijkbenige driehoek 127">
                <a:extLst>
                  <a:ext uri="{FF2B5EF4-FFF2-40B4-BE49-F238E27FC236}">
                    <a16:creationId xmlns:a16="http://schemas.microsoft.com/office/drawing/2014/main" id="{83C27D3F-77F1-4EA2-97CA-0212FCBE8495}"/>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72" name="Groep 71">
              <a:extLst>
                <a:ext uri="{FF2B5EF4-FFF2-40B4-BE49-F238E27FC236}">
                  <a16:creationId xmlns:a16="http://schemas.microsoft.com/office/drawing/2014/main" id="{04A21FB7-66F4-46E2-8074-5F5200962646}"/>
                </a:ext>
              </a:extLst>
            </p:cNvPr>
            <p:cNvGrpSpPr/>
            <p:nvPr userDrawn="1"/>
          </p:nvGrpSpPr>
          <p:grpSpPr>
            <a:xfrm>
              <a:off x="12757282" y="1141626"/>
              <a:ext cx="294789" cy="318834"/>
              <a:chOff x="14466489" y="1001522"/>
              <a:chExt cx="290627" cy="314333"/>
            </a:xfrm>
          </p:grpSpPr>
          <p:sp>
            <p:nvSpPr>
              <p:cNvPr id="120" name="Rechthoek 119">
                <a:extLst>
                  <a:ext uri="{FF2B5EF4-FFF2-40B4-BE49-F238E27FC236}">
                    <a16:creationId xmlns:a16="http://schemas.microsoft.com/office/drawing/2014/main" id="{62335554-8FF0-4F3E-B50D-EAE1023587A5}"/>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21" name="Ovaal 120">
                <a:extLst>
                  <a:ext uri="{FF2B5EF4-FFF2-40B4-BE49-F238E27FC236}">
                    <a16:creationId xmlns:a16="http://schemas.microsoft.com/office/drawing/2014/main" id="{E02BDFB2-AF82-40C2-B9AB-E8D9212618F0}"/>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22" name="Vrije vorm: vorm 121">
                <a:extLst>
                  <a:ext uri="{FF2B5EF4-FFF2-40B4-BE49-F238E27FC236}">
                    <a16:creationId xmlns:a16="http://schemas.microsoft.com/office/drawing/2014/main" id="{2AADAC50-338F-43A6-A0B6-B0DB091EA567}"/>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23" name="Rechthoek: afgeronde hoeken 122">
                <a:extLst>
                  <a:ext uri="{FF2B5EF4-FFF2-40B4-BE49-F238E27FC236}">
                    <a16:creationId xmlns:a16="http://schemas.microsoft.com/office/drawing/2014/main" id="{310EFBBD-EA33-4692-9263-3546C420D1E4}"/>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cxnSp>
            <p:nvCxnSpPr>
              <p:cNvPr id="124" name="Rechte verbindingslijn 123">
                <a:extLst>
                  <a:ext uri="{FF2B5EF4-FFF2-40B4-BE49-F238E27FC236}">
                    <a16:creationId xmlns:a16="http://schemas.microsoft.com/office/drawing/2014/main" id="{29DD1435-FD37-4869-AA77-17F05123C85C}"/>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25" name="Rechte verbindingslijn 124">
                <a:extLst>
                  <a:ext uri="{FF2B5EF4-FFF2-40B4-BE49-F238E27FC236}">
                    <a16:creationId xmlns:a16="http://schemas.microsoft.com/office/drawing/2014/main" id="{6655DCAB-4BBB-4F9C-BAF4-1EF7ED80134B}"/>
                  </a:ext>
                </a:extLst>
              </p:cNvPr>
              <p:cNvCxnSpPr>
                <a:cxnSpLocks/>
                <a:stCxn id="123"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73" name="Ovaal 72">
              <a:extLst>
                <a:ext uri="{FF2B5EF4-FFF2-40B4-BE49-F238E27FC236}">
                  <a16:creationId xmlns:a16="http://schemas.microsoft.com/office/drawing/2014/main" id="{0D69A853-B2F9-4AA7-B53E-FBCC80A8770F}"/>
                </a:ext>
              </a:extLst>
            </p:cNvPr>
            <p:cNvSpPr/>
            <p:nvPr userDrawn="1"/>
          </p:nvSpPr>
          <p:spPr>
            <a:xfrm>
              <a:off x="12391601" y="4356973"/>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74" name="Rechthoek 73">
              <a:extLst>
                <a:ext uri="{FF2B5EF4-FFF2-40B4-BE49-F238E27FC236}">
                  <a16:creationId xmlns:a16="http://schemas.microsoft.com/office/drawing/2014/main" id="{8C31AE70-E623-4AA3-A4F9-858C769C8990}"/>
                </a:ext>
              </a:extLst>
            </p:cNvPr>
            <p:cNvSpPr/>
            <p:nvPr userDrawn="1"/>
          </p:nvSpPr>
          <p:spPr>
            <a:xfrm>
              <a:off x="12757283" y="4423037"/>
              <a:ext cx="2817996" cy="745262"/>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Om de afbeelding te schalen of bij te snijden, ga naar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‘Hulpmiddelen voor afbeeldingen - Opmaak’</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en klik op de knop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‘Bijsnijden’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Schaal met de bolletjes de afbeelding en met de hoekjes het afbeeldingskader.</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75" name="Rechte verbindingslijn 74">
              <a:extLst>
                <a:ext uri="{FF2B5EF4-FFF2-40B4-BE49-F238E27FC236}">
                  <a16:creationId xmlns:a16="http://schemas.microsoft.com/office/drawing/2014/main" id="{A8354969-5DF5-403C-B2C3-7D900493E47F}"/>
                </a:ext>
              </a:extLst>
            </p:cNvPr>
            <p:cNvCxnSpPr>
              <a:cxnSpLocks/>
            </p:cNvCxnSpPr>
            <p:nvPr userDrawn="1"/>
          </p:nvCxnSpPr>
          <p:spPr>
            <a:xfrm>
              <a:off x="12397261" y="4238811"/>
              <a:ext cx="3178017" cy="0"/>
            </a:xfrm>
            <a:prstGeom prst="line">
              <a:avLst/>
            </a:prstGeom>
            <a:noFill/>
            <a:ln w="3175" cap="flat" cmpd="sng" algn="ctr">
              <a:solidFill>
                <a:schemeClr val="accent1"/>
              </a:solidFill>
              <a:prstDash val="solid"/>
            </a:ln>
            <a:effectLst/>
          </p:spPr>
        </p:cxnSp>
        <p:grpSp>
          <p:nvGrpSpPr>
            <p:cNvPr id="76" name="Groep 75">
              <a:extLst>
                <a:ext uri="{FF2B5EF4-FFF2-40B4-BE49-F238E27FC236}">
                  <a16:creationId xmlns:a16="http://schemas.microsoft.com/office/drawing/2014/main" id="{8B830A0A-3CF3-486D-B9C6-9D51B08AEFF1}"/>
                </a:ext>
              </a:extLst>
            </p:cNvPr>
            <p:cNvGrpSpPr/>
            <p:nvPr userDrawn="1"/>
          </p:nvGrpSpPr>
          <p:grpSpPr>
            <a:xfrm>
              <a:off x="12696514" y="5244422"/>
              <a:ext cx="514284" cy="612918"/>
              <a:chOff x="12682980" y="3403241"/>
              <a:chExt cx="622284" cy="741632"/>
            </a:xfrm>
          </p:grpSpPr>
          <p:grpSp>
            <p:nvGrpSpPr>
              <p:cNvPr id="104" name="Groep 103">
                <a:extLst>
                  <a:ext uri="{FF2B5EF4-FFF2-40B4-BE49-F238E27FC236}">
                    <a16:creationId xmlns:a16="http://schemas.microsoft.com/office/drawing/2014/main" id="{8BBC1D7A-1274-4254-ABB5-9B310C49BF20}"/>
                  </a:ext>
                </a:extLst>
              </p:cNvPr>
              <p:cNvGrpSpPr/>
              <p:nvPr userDrawn="1"/>
            </p:nvGrpSpPr>
            <p:grpSpPr>
              <a:xfrm>
                <a:off x="12771568" y="3403241"/>
                <a:ext cx="467138" cy="448489"/>
                <a:chOff x="12782195" y="3403241"/>
                <a:chExt cx="467138" cy="448489"/>
              </a:xfrm>
            </p:grpSpPr>
            <p:grpSp>
              <p:nvGrpSpPr>
                <p:cNvPr id="107" name="Groep 106">
                  <a:extLst>
                    <a:ext uri="{FF2B5EF4-FFF2-40B4-BE49-F238E27FC236}">
                      <a16:creationId xmlns:a16="http://schemas.microsoft.com/office/drawing/2014/main" id="{18E5DC29-8748-43E2-8C8A-03E86D08A7E1}"/>
                    </a:ext>
                  </a:extLst>
                </p:cNvPr>
                <p:cNvGrpSpPr/>
                <p:nvPr userDrawn="1"/>
              </p:nvGrpSpPr>
              <p:grpSpPr>
                <a:xfrm>
                  <a:off x="12782195" y="3403241"/>
                  <a:ext cx="412967" cy="393907"/>
                  <a:chOff x="13554906" y="3320109"/>
                  <a:chExt cx="443906" cy="423419"/>
                </a:xfrm>
              </p:grpSpPr>
              <p:grpSp>
                <p:nvGrpSpPr>
                  <p:cNvPr id="114" name="Groep 113">
                    <a:extLst>
                      <a:ext uri="{FF2B5EF4-FFF2-40B4-BE49-F238E27FC236}">
                        <a16:creationId xmlns:a16="http://schemas.microsoft.com/office/drawing/2014/main" id="{8BF3A880-6CA3-443B-866E-5C1F86325CE3}"/>
                      </a:ext>
                    </a:extLst>
                  </p:cNvPr>
                  <p:cNvGrpSpPr/>
                  <p:nvPr userDrawn="1"/>
                </p:nvGrpSpPr>
                <p:grpSpPr>
                  <a:xfrm>
                    <a:off x="13554906" y="3320109"/>
                    <a:ext cx="443906" cy="423419"/>
                    <a:chOff x="12909684" y="1276143"/>
                    <a:chExt cx="443906" cy="423419"/>
                  </a:xfrm>
                </p:grpSpPr>
                <p:sp>
                  <p:nvSpPr>
                    <p:cNvPr id="117" name="Rechthoek 116">
                      <a:extLst>
                        <a:ext uri="{FF2B5EF4-FFF2-40B4-BE49-F238E27FC236}">
                          <a16:creationId xmlns:a16="http://schemas.microsoft.com/office/drawing/2014/main" id="{DC412B0C-05F8-4CC8-A883-23E6ADB79EB8}"/>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18" name="Rechthoek 117">
                      <a:extLst>
                        <a:ext uri="{FF2B5EF4-FFF2-40B4-BE49-F238E27FC236}">
                          <a16:creationId xmlns:a16="http://schemas.microsoft.com/office/drawing/2014/main" id="{E9E3DB5F-E069-4C6E-A5C6-B2D7B972DD4E}"/>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19" name="Ovaal 118">
                      <a:extLst>
                        <a:ext uri="{FF2B5EF4-FFF2-40B4-BE49-F238E27FC236}">
                          <a16:creationId xmlns:a16="http://schemas.microsoft.com/office/drawing/2014/main" id="{300ED7E5-B6A4-44CD-A433-34385B8529A8}"/>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pic>
                <p:nvPicPr>
                  <p:cNvPr id="115" name="Afbeelding 114">
                    <a:extLst>
                      <a:ext uri="{FF2B5EF4-FFF2-40B4-BE49-F238E27FC236}">
                        <a16:creationId xmlns:a16="http://schemas.microsoft.com/office/drawing/2014/main" id="{46BEB38A-8A60-47E0-8D8F-D4A7783FE7CA}"/>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a:off x="13567296" y="3424991"/>
                    <a:ext cx="173367" cy="140220"/>
                  </a:xfrm>
                  <a:prstGeom prst="rect">
                    <a:avLst/>
                  </a:prstGeom>
                </p:spPr>
              </p:pic>
              <p:pic>
                <p:nvPicPr>
                  <p:cNvPr id="116" name="Afbeelding 115">
                    <a:extLst>
                      <a:ext uri="{FF2B5EF4-FFF2-40B4-BE49-F238E27FC236}">
                        <a16:creationId xmlns:a16="http://schemas.microsoft.com/office/drawing/2014/main" id="{BE8BD381-9FEA-4166-916E-4EFAEE409DD8}"/>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flipH="1">
                    <a:off x="13635598" y="3454369"/>
                    <a:ext cx="173367" cy="111423"/>
                  </a:xfrm>
                  <a:prstGeom prst="rect">
                    <a:avLst/>
                  </a:prstGeom>
                </p:spPr>
              </p:pic>
            </p:grpSp>
            <p:grpSp>
              <p:nvGrpSpPr>
                <p:cNvPr id="108" name="Groep 107">
                  <a:extLst>
                    <a:ext uri="{FF2B5EF4-FFF2-40B4-BE49-F238E27FC236}">
                      <a16:creationId xmlns:a16="http://schemas.microsoft.com/office/drawing/2014/main" id="{9CD32EC2-D722-4F65-8765-27BB329329B7}"/>
                    </a:ext>
                  </a:extLst>
                </p:cNvPr>
                <p:cNvGrpSpPr/>
                <p:nvPr userDrawn="1"/>
              </p:nvGrpSpPr>
              <p:grpSpPr>
                <a:xfrm>
                  <a:off x="13103513" y="3705268"/>
                  <a:ext cx="145820" cy="146462"/>
                  <a:chOff x="13096169" y="3602278"/>
                  <a:chExt cx="145820" cy="146462"/>
                </a:xfrm>
              </p:grpSpPr>
              <p:sp>
                <p:nvSpPr>
                  <p:cNvPr id="112" name="Rechthoek 111">
                    <a:extLst>
                      <a:ext uri="{FF2B5EF4-FFF2-40B4-BE49-F238E27FC236}">
                        <a16:creationId xmlns:a16="http://schemas.microsoft.com/office/drawing/2014/main" id="{2542B3F5-DD21-434F-9CE4-D8F10F52DC72}"/>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13" name="Rechthoek 112">
                    <a:extLst>
                      <a:ext uri="{FF2B5EF4-FFF2-40B4-BE49-F238E27FC236}">
                        <a16:creationId xmlns:a16="http://schemas.microsoft.com/office/drawing/2014/main" id="{61D0A2AE-83E3-4F3F-ABE0-9F79B19771AE}"/>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109" name="Groep 108">
                  <a:extLst>
                    <a:ext uri="{FF2B5EF4-FFF2-40B4-BE49-F238E27FC236}">
                      <a16:creationId xmlns:a16="http://schemas.microsoft.com/office/drawing/2014/main" id="{4C81F029-1EAF-4FCC-B43F-20B0F45FBE15}"/>
                    </a:ext>
                  </a:extLst>
                </p:cNvPr>
                <p:cNvGrpSpPr/>
                <p:nvPr userDrawn="1"/>
              </p:nvGrpSpPr>
              <p:grpSpPr>
                <a:xfrm rot="10800000">
                  <a:off x="13061402" y="3665637"/>
                  <a:ext cx="145820" cy="146462"/>
                  <a:chOff x="13096169" y="3602278"/>
                  <a:chExt cx="145820" cy="146462"/>
                </a:xfrm>
              </p:grpSpPr>
              <p:sp>
                <p:nvSpPr>
                  <p:cNvPr id="110" name="Rechthoek 109">
                    <a:extLst>
                      <a:ext uri="{FF2B5EF4-FFF2-40B4-BE49-F238E27FC236}">
                        <a16:creationId xmlns:a16="http://schemas.microsoft.com/office/drawing/2014/main" id="{9EB586C3-0040-4F2A-98BC-A3AB80FB0617}"/>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11" name="Rechthoek 110">
                    <a:extLst>
                      <a:ext uri="{FF2B5EF4-FFF2-40B4-BE49-F238E27FC236}">
                        <a16:creationId xmlns:a16="http://schemas.microsoft.com/office/drawing/2014/main" id="{7205ECC8-1D91-4F5D-8CEC-04DDBCDBD35B}"/>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
            <p:nvSpPr>
              <p:cNvPr id="105" name="Rechthoek 104">
                <a:extLst>
                  <a:ext uri="{FF2B5EF4-FFF2-40B4-BE49-F238E27FC236}">
                    <a16:creationId xmlns:a16="http://schemas.microsoft.com/office/drawing/2014/main" id="{2383AA45-35D3-40C4-9112-6A30B30E8022}"/>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nl-NL" sz="800" b="0" noProof="0" dirty="0">
                    <a:solidFill>
                      <a:schemeClr val="tx1"/>
                    </a:solidFill>
                    <a:latin typeface="Arial" panose="020B0604020202020204" pitchFamily="34" charset="0"/>
                    <a:cs typeface="Arial" panose="020B0604020202020204" pitchFamily="34" charset="0"/>
                  </a:rPr>
                  <a:t>Bijsnijden</a:t>
                </a:r>
              </a:p>
            </p:txBody>
          </p:sp>
          <p:sp>
            <p:nvSpPr>
              <p:cNvPr id="106" name="Gelijkbenige driehoek 105">
                <a:extLst>
                  <a:ext uri="{FF2B5EF4-FFF2-40B4-BE49-F238E27FC236}">
                    <a16:creationId xmlns:a16="http://schemas.microsoft.com/office/drawing/2014/main" id="{4A584645-0398-4814-9849-A653E735C325}"/>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sp>
          <p:nvSpPr>
            <p:cNvPr id="77" name="Ovaal 76">
              <a:extLst>
                <a:ext uri="{FF2B5EF4-FFF2-40B4-BE49-F238E27FC236}">
                  <a16:creationId xmlns:a16="http://schemas.microsoft.com/office/drawing/2014/main" id="{3649FAE8-4541-4DCC-A957-7C30303ECAD2}"/>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78" name="Rechthoek 77">
              <a:extLst>
                <a:ext uri="{FF2B5EF4-FFF2-40B4-BE49-F238E27FC236}">
                  <a16:creationId xmlns:a16="http://schemas.microsoft.com/office/drawing/2014/main" id="{825FD7CA-FB8D-47F4-963B-2F5724C30FD2}"/>
                </a:ext>
              </a:extLst>
            </p:cNvPr>
            <p:cNvSpPr/>
            <p:nvPr userDrawn="1"/>
          </p:nvSpPr>
          <p:spPr>
            <a:xfrm>
              <a:off x="12757283" y="2684014"/>
              <a:ext cx="2817996" cy="43496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Klik met de rechter muisknop op de miniatuurweergave van de dia aan de linker kant van het scherm en kies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´Dia herstellen´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79" name="Rechte verbindingslijn 78">
              <a:extLst>
                <a:ext uri="{FF2B5EF4-FFF2-40B4-BE49-F238E27FC236}">
                  <a16:creationId xmlns:a16="http://schemas.microsoft.com/office/drawing/2014/main" id="{6319E675-E3FE-4BD1-A6AD-D56A9A2B1465}"/>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sp>
          <p:nvSpPr>
            <p:cNvPr id="80" name="Rechthoek 79">
              <a:extLst>
                <a:ext uri="{FF2B5EF4-FFF2-40B4-BE49-F238E27FC236}">
                  <a16:creationId xmlns:a16="http://schemas.microsoft.com/office/drawing/2014/main" id="{17C660D4-288B-4CE7-87BF-AE3A75133501}"/>
                </a:ext>
              </a:extLst>
            </p:cNvPr>
            <p:cNvSpPr/>
            <p:nvPr userDrawn="1"/>
          </p:nvSpPr>
          <p:spPr>
            <a:xfrm>
              <a:off x="12757282" y="3190782"/>
              <a:ext cx="1452013" cy="805220"/>
            </a:xfrm>
            <a:prstGeom prst="rect">
              <a:avLst/>
            </a:prstGeom>
            <a:pattFill prst="ltUpDiag">
              <a:fgClr>
                <a:schemeClr val="bg2"/>
              </a:fgClr>
              <a:bgClr>
                <a:schemeClr val="bg1"/>
              </a:bgClr>
            </a:patt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0" bIns="0" numCol="1" spcCol="0" rtlCol="0" fromWordArt="0" anchor="ctr" anchorCtr="0" forceAA="0" compatLnSpc="1">
              <a:prstTxWarp prst="textNoShape">
                <a:avLst/>
              </a:prstTxWarp>
              <a:noAutofit/>
            </a:bodyPr>
            <a:lstStyle/>
            <a:p>
              <a:pPr algn="l"/>
              <a:endParaRPr lang="nl-NL" sz="900" b="0" i="1" noProof="0" dirty="0">
                <a:solidFill>
                  <a:schemeClr val="tx1"/>
                </a:solidFill>
              </a:endParaRPr>
            </a:p>
          </p:txBody>
        </p:sp>
        <p:grpSp>
          <p:nvGrpSpPr>
            <p:cNvPr id="81" name="Groep 80">
              <a:extLst>
                <a:ext uri="{FF2B5EF4-FFF2-40B4-BE49-F238E27FC236}">
                  <a16:creationId xmlns:a16="http://schemas.microsoft.com/office/drawing/2014/main" id="{AFA38B25-9920-4C8E-BB12-4D75719039F1}"/>
                </a:ext>
              </a:extLst>
            </p:cNvPr>
            <p:cNvGrpSpPr/>
            <p:nvPr userDrawn="1"/>
          </p:nvGrpSpPr>
          <p:grpSpPr>
            <a:xfrm>
              <a:off x="13717196" y="3487056"/>
              <a:ext cx="1195723" cy="678267"/>
              <a:chOff x="12757284" y="3224292"/>
              <a:chExt cx="1195723" cy="678267"/>
            </a:xfrm>
          </p:grpSpPr>
          <p:sp>
            <p:nvSpPr>
              <p:cNvPr id="83" name="Rechthoek 82">
                <a:extLst>
                  <a:ext uri="{FF2B5EF4-FFF2-40B4-BE49-F238E27FC236}">
                    <a16:creationId xmlns:a16="http://schemas.microsoft.com/office/drawing/2014/main" id="{DA7445D2-0D4B-4240-B8D7-89C844A4E20E}"/>
                  </a:ext>
                </a:extLst>
              </p:cNvPr>
              <p:cNvSpPr/>
              <p:nvPr userDrawn="1"/>
            </p:nvSpPr>
            <p:spPr>
              <a:xfrm>
                <a:off x="12757284" y="3224292"/>
                <a:ext cx="1176476"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84" name="Rechthoek 83">
                <a:extLst>
                  <a:ext uri="{FF2B5EF4-FFF2-40B4-BE49-F238E27FC236}">
                    <a16:creationId xmlns:a16="http://schemas.microsoft.com/office/drawing/2014/main" id="{219EBBAD-0BAA-40C8-A034-84E42486BF55}"/>
                  </a:ext>
                </a:extLst>
              </p:cNvPr>
              <p:cNvSpPr/>
              <p:nvPr userDrawn="1"/>
            </p:nvSpPr>
            <p:spPr>
              <a:xfrm>
                <a:off x="12779248" y="3535681"/>
                <a:ext cx="1145758"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85" name="Groep 84">
                <a:extLst>
                  <a:ext uri="{FF2B5EF4-FFF2-40B4-BE49-F238E27FC236}">
                    <a16:creationId xmlns:a16="http://schemas.microsoft.com/office/drawing/2014/main" id="{08D0E25B-9B43-4338-9CA9-CBE27ACE7CE0}"/>
                  </a:ext>
                </a:extLst>
              </p:cNvPr>
              <p:cNvGrpSpPr/>
              <p:nvPr userDrawn="1"/>
            </p:nvGrpSpPr>
            <p:grpSpPr>
              <a:xfrm>
                <a:off x="12839234" y="3289794"/>
                <a:ext cx="155951" cy="131922"/>
                <a:chOff x="12968836" y="3354170"/>
                <a:chExt cx="404806" cy="342433"/>
              </a:xfrm>
            </p:grpSpPr>
            <p:sp>
              <p:nvSpPr>
                <p:cNvPr id="98" name="Rechthoek: afgeronde hoeken 97">
                  <a:extLst>
                    <a:ext uri="{FF2B5EF4-FFF2-40B4-BE49-F238E27FC236}">
                      <a16:creationId xmlns:a16="http://schemas.microsoft.com/office/drawing/2014/main" id="{B37EFE80-3882-4F05-AFB4-BF32DC0AD48D}"/>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99" name="Rechthoek 98">
                  <a:extLst>
                    <a:ext uri="{FF2B5EF4-FFF2-40B4-BE49-F238E27FC236}">
                      <a16:creationId xmlns:a16="http://schemas.microsoft.com/office/drawing/2014/main" id="{E888DD93-1E54-4981-AC20-CC8213C41DC5}"/>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0" name="Rechthoek 99">
                  <a:extLst>
                    <a:ext uri="{FF2B5EF4-FFF2-40B4-BE49-F238E27FC236}">
                      <a16:creationId xmlns:a16="http://schemas.microsoft.com/office/drawing/2014/main" id="{5FFD538F-2DB2-4099-B921-E79696DFABB7}"/>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1" name="Rechthoek 100">
                  <a:extLst>
                    <a:ext uri="{FF2B5EF4-FFF2-40B4-BE49-F238E27FC236}">
                      <a16:creationId xmlns:a16="http://schemas.microsoft.com/office/drawing/2014/main" id="{ABB1C088-D529-4309-82A6-608BF47303E8}"/>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2" name="Rechthoek 101">
                  <a:extLst>
                    <a:ext uri="{FF2B5EF4-FFF2-40B4-BE49-F238E27FC236}">
                      <a16:creationId xmlns:a16="http://schemas.microsoft.com/office/drawing/2014/main" id="{AD8CA221-1C6D-41AD-8F9B-CD5836E84124}"/>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3" name="Rechthoek 102">
                  <a:extLst>
                    <a:ext uri="{FF2B5EF4-FFF2-40B4-BE49-F238E27FC236}">
                      <a16:creationId xmlns:a16="http://schemas.microsoft.com/office/drawing/2014/main" id="{31607260-8EB5-4275-A3B4-D65777A0C78B}"/>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86" name="Groep 85">
                <a:extLst>
                  <a:ext uri="{FF2B5EF4-FFF2-40B4-BE49-F238E27FC236}">
                    <a16:creationId xmlns:a16="http://schemas.microsoft.com/office/drawing/2014/main" id="{99FE5C6F-FEE9-4A8B-B500-24CD341832A8}"/>
                  </a:ext>
                </a:extLst>
              </p:cNvPr>
              <p:cNvGrpSpPr/>
              <p:nvPr userDrawn="1"/>
            </p:nvGrpSpPr>
            <p:grpSpPr>
              <a:xfrm>
                <a:off x="12819679" y="3589117"/>
                <a:ext cx="166739" cy="218963"/>
                <a:chOff x="12940828" y="3950597"/>
                <a:chExt cx="432813" cy="568367"/>
              </a:xfrm>
            </p:grpSpPr>
            <p:grpSp>
              <p:nvGrpSpPr>
                <p:cNvPr id="90" name="Groep 89">
                  <a:extLst>
                    <a:ext uri="{FF2B5EF4-FFF2-40B4-BE49-F238E27FC236}">
                      <a16:creationId xmlns:a16="http://schemas.microsoft.com/office/drawing/2014/main" id="{7FEDA99C-8F3D-429A-AAEB-DBCDCB9919D4}"/>
                    </a:ext>
                  </a:extLst>
                </p:cNvPr>
                <p:cNvGrpSpPr/>
                <p:nvPr userDrawn="1"/>
              </p:nvGrpSpPr>
              <p:grpSpPr>
                <a:xfrm>
                  <a:off x="13000382" y="4006891"/>
                  <a:ext cx="373259" cy="315747"/>
                  <a:chOff x="12968836" y="3354170"/>
                  <a:chExt cx="404806" cy="342433"/>
                </a:xfrm>
              </p:grpSpPr>
              <p:sp>
                <p:nvSpPr>
                  <p:cNvPr id="92" name="Rechthoek: afgeronde hoeken 91">
                    <a:extLst>
                      <a:ext uri="{FF2B5EF4-FFF2-40B4-BE49-F238E27FC236}">
                        <a16:creationId xmlns:a16="http://schemas.microsoft.com/office/drawing/2014/main" id="{E01B3A67-48C2-4DCF-B3FD-2F83CF24E270}"/>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93" name="Rechthoek 92">
                    <a:extLst>
                      <a:ext uri="{FF2B5EF4-FFF2-40B4-BE49-F238E27FC236}">
                        <a16:creationId xmlns:a16="http://schemas.microsoft.com/office/drawing/2014/main" id="{566B9CB4-6ABF-4D70-9B26-51FA019FBD4A}"/>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4" name="Rechthoek 93">
                    <a:extLst>
                      <a:ext uri="{FF2B5EF4-FFF2-40B4-BE49-F238E27FC236}">
                        <a16:creationId xmlns:a16="http://schemas.microsoft.com/office/drawing/2014/main" id="{9E710FB5-CAFA-4B5C-9954-4AAFD027D31C}"/>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5" name="Rechthoek 94">
                    <a:extLst>
                      <a:ext uri="{FF2B5EF4-FFF2-40B4-BE49-F238E27FC236}">
                        <a16:creationId xmlns:a16="http://schemas.microsoft.com/office/drawing/2014/main" id="{97B131CE-6F9B-43A6-BC25-0A8A82E018C3}"/>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6" name="Rechthoek 95">
                    <a:extLst>
                      <a:ext uri="{FF2B5EF4-FFF2-40B4-BE49-F238E27FC236}">
                        <a16:creationId xmlns:a16="http://schemas.microsoft.com/office/drawing/2014/main" id="{BA8E5475-D515-4EE7-95B6-61878D13C742}"/>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7" name="Rechthoek 96">
                    <a:extLst>
                      <a:ext uri="{FF2B5EF4-FFF2-40B4-BE49-F238E27FC236}">
                        <a16:creationId xmlns:a16="http://schemas.microsoft.com/office/drawing/2014/main" id="{29B883AD-3524-494A-AF3A-3C3A71927E5A}"/>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sp>
              <p:nvSpPr>
                <p:cNvPr id="91" name="Boog 90">
                  <a:extLst>
                    <a:ext uri="{FF2B5EF4-FFF2-40B4-BE49-F238E27FC236}">
                      <a16:creationId xmlns:a16="http://schemas.microsoft.com/office/drawing/2014/main" id="{822F25B7-F665-4427-82B5-DD662C445692}"/>
                    </a:ext>
                  </a:extLst>
                </p:cNvPr>
                <p:cNvSpPr/>
                <p:nvPr userDrawn="1"/>
              </p:nvSpPr>
              <p:spPr>
                <a:xfrm rot="17637075">
                  <a:off x="12776155" y="4115270"/>
                  <a:ext cx="568367" cy="239021"/>
                </a:xfrm>
                <a:prstGeom prst="arc">
                  <a:avLst>
                    <a:gd name="adj1" fmla="val 15959368"/>
                    <a:gd name="adj2" fmla="val 1354623"/>
                  </a:avLst>
                </a:prstGeom>
                <a:noFill/>
                <a:ln w="19050" cap="flat" cmpd="sng" algn="ctr">
                  <a:solidFill>
                    <a:srgbClr val="4D82B8"/>
                  </a:solidFill>
                  <a:prstDash val="solid"/>
                  <a:headEnd type="arrow" w="med" len="sm"/>
                </a:ln>
                <a:effectLst/>
              </p:spPr>
              <p:txBody>
                <a:bodyPr rtlCol="0" anchor="ctr"/>
                <a:lstStyle/>
                <a:p>
                  <a:pPr algn="ctr"/>
                  <a:endParaRPr lang="nl-NL" sz="2000" noProof="0"/>
                </a:p>
              </p:txBody>
            </p:sp>
          </p:grpSp>
          <p:sp>
            <p:nvSpPr>
              <p:cNvPr id="87" name="Tekstvak 86">
                <a:extLst>
                  <a:ext uri="{FF2B5EF4-FFF2-40B4-BE49-F238E27FC236}">
                    <a16:creationId xmlns:a16="http://schemas.microsoft.com/office/drawing/2014/main" id="{054053DA-DE73-4346-9855-016E68B6559C}"/>
                  </a:ext>
                </a:extLst>
              </p:cNvPr>
              <p:cNvSpPr txBox="1"/>
              <p:nvPr userDrawn="1"/>
            </p:nvSpPr>
            <p:spPr>
              <a:xfrm>
                <a:off x="12997648" y="3263402"/>
                <a:ext cx="855209" cy="18928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700" b="0" kern="1200" noProof="0">
                    <a:solidFill>
                      <a:schemeClr val="tx1"/>
                    </a:solidFill>
                    <a:latin typeface="Arial" panose="020B0604020202020204" pitchFamily="34" charset="0"/>
                    <a:ea typeface="+mn-ea"/>
                    <a:cs typeface="Arial" panose="020B0604020202020204" pitchFamily="34" charset="0"/>
                  </a:rPr>
                  <a:t>Indeling</a:t>
                </a:r>
              </a:p>
            </p:txBody>
          </p:sp>
          <p:sp>
            <p:nvSpPr>
              <p:cNvPr id="88" name="Tekstvak 87">
                <a:extLst>
                  <a:ext uri="{FF2B5EF4-FFF2-40B4-BE49-F238E27FC236}">
                    <a16:creationId xmlns:a16="http://schemas.microsoft.com/office/drawing/2014/main" id="{C6A8E84B-0FAC-4DA5-88F5-C626C442B684}"/>
                  </a:ext>
                </a:extLst>
              </p:cNvPr>
              <p:cNvSpPr txBox="1"/>
              <p:nvPr userDrawn="1"/>
            </p:nvSpPr>
            <p:spPr>
              <a:xfrm>
                <a:off x="12984219" y="3584528"/>
                <a:ext cx="855209" cy="18928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700" b="0" kern="1200" noProof="0">
                    <a:solidFill>
                      <a:schemeClr val="tx1"/>
                    </a:solidFill>
                    <a:latin typeface="Arial" panose="020B0604020202020204" pitchFamily="34" charset="0"/>
                    <a:ea typeface="+mn-ea"/>
                    <a:cs typeface="Arial" panose="020B0604020202020204" pitchFamily="34" charset="0"/>
                  </a:rPr>
                  <a:t>Dia Herstellen</a:t>
                </a:r>
              </a:p>
            </p:txBody>
          </p:sp>
          <p:pic>
            <p:nvPicPr>
              <p:cNvPr id="89" name="Picture 3">
                <a:extLst>
                  <a:ext uri="{FF2B5EF4-FFF2-40B4-BE49-F238E27FC236}">
                    <a16:creationId xmlns:a16="http://schemas.microsoft.com/office/drawing/2014/main" id="{F509BFD5-48ED-4B26-A2F6-CB2AB433D9C1}"/>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3809921" y="367122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2" name="Rechthoek 81">
              <a:extLst>
                <a:ext uri="{FF2B5EF4-FFF2-40B4-BE49-F238E27FC236}">
                  <a16:creationId xmlns:a16="http://schemas.microsoft.com/office/drawing/2014/main" id="{FA6868CB-E367-49DC-9955-2DA4D9131237}"/>
                </a:ext>
              </a:extLst>
            </p:cNvPr>
            <p:cNvSpPr/>
            <p:nvPr userDrawn="1"/>
          </p:nvSpPr>
          <p:spPr>
            <a:xfrm>
              <a:off x="13222706" y="3335615"/>
              <a:ext cx="872539" cy="93386"/>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0" bIns="0" numCol="1" spcCol="0" rtlCol="0" fromWordArt="0" anchor="ctr" anchorCtr="0" forceAA="0" compatLnSpc="1">
              <a:prstTxWarp prst="textNoShape">
                <a:avLst/>
              </a:prstTxWarp>
              <a:noAutofit/>
            </a:bodyPr>
            <a:lstStyle/>
            <a:p>
              <a:pPr algn="l"/>
              <a:endParaRPr lang="nl-NL" sz="900" b="0" i="1" noProof="0" dirty="0">
                <a:solidFill>
                  <a:schemeClr val="tx1"/>
                </a:solidFill>
              </a:endParaRPr>
            </a:p>
          </p:txBody>
        </p:sp>
      </p:grpSp>
    </p:spTree>
    <p:extLst>
      <p:ext uri="{BB962C8B-B14F-4D97-AF65-F5344CB8AC3E}">
        <p14:creationId xmlns:p14="http://schemas.microsoft.com/office/powerpoint/2010/main" val="1752046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p:spTree>
      <p:nvGrpSpPr>
        <p:cNvPr id="1" name=""/>
        <p:cNvGrpSpPr/>
        <p:nvPr/>
      </p:nvGrpSpPr>
      <p:grpSpPr>
        <a:xfrm>
          <a:off x="0" y="0"/>
          <a:ext cx="0" cy="0"/>
          <a:chOff x="0" y="0"/>
          <a:chExt cx="0" cy="0"/>
        </a:xfrm>
      </p:grpSpPr>
      <p:sp>
        <p:nvSpPr>
          <p:cNvPr id="10" name="Tijdelijke aanduiding voor afbeelding 16">
            <a:extLst>
              <a:ext uri="{FF2B5EF4-FFF2-40B4-BE49-F238E27FC236}">
                <a16:creationId xmlns:a16="http://schemas.microsoft.com/office/drawing/2014/main" id="{C497BE0C-50C1-4CF0-9B75-F7CC2C80FB6D}"/>
              </a:ext>
            </a:extLst>
          </p:cNvPr>
          <p:cNvSpPr>
            <a:spLocks noGrp="1"/>
          </p:cNvSpPr>
          <p:nvPr>
            <p:ph type="pic" sz="quarter" idx="13" hasCustomPrompt="1"/>
          </p:nvPr>
        </p:nvSpPr>
        <p:spPr>
          <a:xfrm>
            <a:off x="0" y="0"/>
            <a:ext cx="12191998" cy="6858000"/>
          </a:xfrm>
          <a:solidFill>
            <a:schemeClr val="bg2">
              <a:lumMod val="20000"/>
              <a:lumOff val="80000"/>
            </a:schemeClr>
          </a:solidFill>
        </p:spPr>
        <p:txBody>
          <a:bodyPr tIns="2880000"/>
          <a:lstStyle>
            <a:lvl1pPr marL="0" indent="0" algn="ctr">
              <a:buNone/>
              <a:defRPr sz="1200" i="1">
                <a:solidFill>
                  <a:schemeClr val="bg2">
                    <a:lumMod val="50000"/>
                  </a:schemeClr>
                </a:solidFill>
              </a:defRPr>
            </a:lvl1pPr>
          </a:lstStyle>
          <a:p>
            <a:r>
              <a:rPr lang="nl-NL" dirty="0"/>
              <a:t>Klik op onderstaand pictogram om een afbeelding in te voegen</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lvl1pPr>
              <a:defRPr>
                <a:solidFill>
                  <a:schemeClr val="bg1"/>
                </a:solidFill>
              </a:defRPr>
            </a:lvl1pPr>
          </a:lstStyle>
          <a:p>
            <a:fld id="{B9002B03-FE30-4D78-82C0-98D722580CF3}"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lvl1pPr>
              <a:defRPr>
                <a:solidFill>
                  <a:schemeClr val="bg1"/>
                </a:solidFill>
              </a:defRPr>
            </a:lvl1pPr>
          </a:lstStyle>
          <a:p>
            <a:r>
              <a:rPr lang="nl-NL"/>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4980356" y="-491319"/>
            <a:ext cx="2231288"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AFBEELDING</a:t>
            </a:r>
          </a:p>
        </p:txBody>
      </p:sp>
      <p:grpSp>
        <p:nvGrpSpPr>
          <p:cNvPr id="11" name="GRID" hidden="1">
            <a:extLst>
              <a:ext uri="{FF2B5EF4-FFF2-40B4-BE49-F238E27FC236}">
                <a16:creationId xmlns:a16="http://schemas.microsoft.com/office/drawing/2014/main" id="{EDC52ABE-1DE7-4786-A5BA-F9B01707B683}"/>
              </a:ext>
            </a:extLst>
          </p:cNvPr>
          <p:cNvGrpSpPr/>
          <p:nvPr userDrawn="1"/>
        </p:nvGrpSpPr>
        <p:grpSpPr>
          <a:xfrm>
            <a:off x="-4482" y="0"/>
            <a:ext cx="12196482" cy="6867680"/>
            <a:chOff x="-4482" y="0"/>
            <a:chExt cx="12196482" cy="6867680"/>
          </a:xfrm>
          <a:solidFill>
            <a:srgbClr val="000000">
              <a:alpha val="30000"/>
            </a:srgbClr>
          </a:solidFill>
        </p:grpSpPr>
        <p:sp>
          <p:nvSpPr>
            <p:cNvPr id="12" name="Rechthoek 11">
              <a:extLst>
                <a:ext uri="{FF2B5EF4-FFF2-40B4-BE49-F238E27FC236}">
                  <a16:creationId xmlns:a16="http://schemas.microsoft.com/office/drawing/2014/main" id="{922B8D45-9F14-49C3-AD1D-0FB093584F75}"/>
                </a:ext>
              </a:extLst>
            </p:cNvPr>
            <p:cNvSpPr/>
            <p:nvPr userDrawn="1"/>
          </p:nvSpPr>
          <p:spPr>
            <a:xfrm>
              <a:off x="4259936" y="0"/>
              <a:ext cx="47248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58AA79CD-6AF7-4318-9AED-61FB124CA555}"/>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8AC87A8E-8C60-407F-B0EE-C1DB90535EB4}"/>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7ECB5EE3-8FAA-418B-9D04-2DCDFF9A7A52}"/>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DB61DFD9-029B-4094-B0EC-0019E67C4F45}"/>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141075C8-4EFF-448C-8DB5-3A6A05847A88}"/>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a:extLst>
                <a:ext uri="{FF2B5EF4-FFF2-40B4-BE49-F238E27FC236}">
                  <a16:creationId xmlns:a16="http://schemas.microsoft.com/office/drawing/2014/main" id="{6CED089A-EB6E-46F4-85D9-A4D59F93AC20}"/>
                </a:ext>
              </a:extLst>
            </p:cNvPr>
            <p:cNvSpPr/>
            <p:nvPr userDrawn="1"/>
          </p:nvSpPr>
          <p:spPr>
            <a:xfrm>
              <a:off x="-4482" y="6059000"/>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0E426928-3F51-4A6D-BAFE-698561A7732F}"/>
                </a:ext>
              </a:extLst>
            </p:cNvPr>
            <p:cNvSpPr/>
            <p:nvPr userDrawn="1"/>
          </p:nvSpPr>
          <p:spPr>
            <a:xfrm>
              <a:off x="-4482" y="1264791"/>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61" name="Instructie">
            <a:extLst>
              <a:ext uri="{FF2B5EF4-FFF2-40B4-BE49-F238E27FC236}">
                <a16:creationId xmlns:a16="http://schemas.microsoft.com/office/drawing/2014/main" id="{99314290-A910-4178-BE55-AAB25296CBBD}"/>
              </a:ext>
            </a:extLst>
          </p:cNvPr>
          <p:cNvGrpSpPr/>
          <p:nvPr userDrawn="1"/>
        </p:nvGrpSpPr>
        <p:grpSpPr>
          <a:xfrm>
            <a:off x="12391601" y="0"/>
            <a:ext cx="3183678" cy="6865277"/>
            <a:chOff x="12391601" y="0"/>
            <a:chExt cx="3183678" cy="6865277"/>
          </a:xfrm>
        </p:grpSpPr>
        <p:grpSp>
          <p:nvGrpSpPr>
            <p:cNvPr id="62" name="Meer informatie">
              <a:extLst>
                <a:ext uri="{FF2B5EF4-FFF2-40B4-BE49-F238E27FC236}">
                  <a16:creationId xmlns:a16="http://schemas.microsoft.com/office/drawing/2014/main" id="{26D45F86-A6A3-431A-B13B-383B95A315B4}"/>
                </a:ext>
              </a:extLst>
            </p:cNvPr>
            <p:cNvGrpSpPr/>
            <p:nvPr userDrawn="1"/>
          </p:nvGrpSpPr>
          <p:grpSpPr>
            <a:xfrm>
              <a:off x="12396764" y="6082004"/>
              <a:ext cx="3178515" cy="783273"/>
              <a:chOff x="-3741486" y="3386444"/>
              <a:chExt cx="3178515" cy="783273"/>
            </a:xfrm>
          </p:grpSpPr>
          <p:sp>
            <p:nvSpPr>
              <p:cNvPr id="128" name="Freeform 101">
                <a:extLst>
                  <a:ext uri="{FF2B5EF4-FFF2-40B4-BE49-F238E27FC236}">
                    <a16:creationId xmlns:a16="http://schemas.microsoft.com/office/drawing/2014/main" id="{194BED30-376E-4C12-A48D-3FA14447B1D8}"/>
                  </a:ext>
                </a:extLst>
              </p:cNvPr>
              <p:cNvSpPr>
                <a:spLocks noEditPoints="1"/>
              </p:cNvSpPr>
              <p:nvPr/>
            </p:nvSpPr>
            <p:spPr bwMode="auto">
              <a:xfrm>
                <a:off x="-3741486" y="3386444"/>
                <a:ext cx="255753" cy="255753"/>
              </a:xfrm>
              <a:custGeom>
                <a:avLst/>
                <a:gdLst>
                  <a:gd name="T0" fmla="*/ 0 w 292"/>
                  <a:gd name="T1" fmla="*/ 146 h 292"/>
                  <a:gd name="T2" fmla="*/ 4 w 292"/>
                  <a:gd name="T3" fmla="*/ 113 h 292"/>
                  <a:gd name="T4" fmla="*/ 14 w 292"/>
                  <a:gd name="T5" fmla="*/ 82 h 292"/>
                  <a:gd name="T6" fmla="*/ 31 w 292"/>
                  <a:gd name="T7" fmla="*/ 55 h 292"/>
                  <a:gd name="T8" fmla="*/ 53 w 292"/>
                  <a:gd name="T9" fmla="*/ 32 h 292"/>
                  <a:gd name="T10" fmla="*/ 81 w 292"/>
                  <a:gd name="T11" fmla="*/ 15 h 292"/>
                  <a:gd name="T12" fmla="*/ 112 w 292"/>
                  <a:gd name="T13" fmla="*/ 4 h 292"/>
                  <a:gd name="T14" fmla="*/ 145 w 292"/>
                  <a:gd name="T15" fmla="*/ 0 h 292"/>
                  <a:gd name="T16" fmla="*/ 179 w 292"/>
                  <a:gd name="T17" fmla="*/ 4 h 292"/>
                  <a:gd name="T18" fmla="*/ 209 w 292"/>
                  <a:gd name="T19" fmla="*/ 15 h 292"/>
                  <a:gd name="T20" fmla="*/ 237 w 292"/>
                  <a:gd name="T21" fmla="*/ 32 h 292"/>
                  <a:gd name="T22" fmla="*/ 259 w 292"/>
                  <a:gd name="T23" fmla="*/ 55 h 292"/>
                  <a:gd name="T24" fmla="*/ 276 w 292"/>
                  <a:gd name="T25" fmla="*/ 82 h 292"/>
                  <a:gd name="T26" fmla="*/ 288 w 292"/>
                  <a:gd name="T27" fmla="*/ 113 h 292"/>
                  <a:gd name="T28" fmla="*/ 292 w 292"/>
                  <a:gd name="T29" fmla="*/ 146 h 292"/>
                  <a:gd name="T30" fmla="*/ 288 w 292"/>
                  <a:gd name="T31" fmla="*/ 180 h 292"/>
                  <a:gd name="T32" fmla="*/ 276 w 292"/>
                  <a:gd name="T33" fmla="*/ 210 h 292"/>
                  <a:gd name="T34" fmla="*/ 259 w 292"/>
                  <a:gd name="T35" fmla="*/ 237 h 292"/>
                  <a:gd name="T36" fmla="*/ 237 w 292"/>
                  <a:gd name="T37" fmla="*/ 260 h 292"/>
                  <a:gd name="T38" fmla="*/ 209 w 292"/>
                  <a:gd name="T39" fmla="*/ 278 h 292"/>
                  <a:gd name="T40" fmla="*/ 179 w 292"/>
                  <a:gd name="T41" fmla="*/ 288 h 292"/>
                  <a:gd name="T42" fmla="*/ 145 w 292"/>
                  <a:gd name="T43" fmla="*/ 292 h 292"/>
                  <a:gd name="T44" fmla="*/ 112 w 292"/>
                  <a:gd name="T45" fmla="*/ 288 h 292"/>
                  <a:gd name="T46" fmla="*/ 81 w 292"/>
                  <a:gd name="T47" fmla="*/ 278 h 292"/>
                  <a:gd name="T48" fmla="*/ 53 w 292"/>
                  <a:gd name="T49" fmla="*/ 260 h 292"/>
                  <a:gd name="T50" fmla="*/ 31 w 292"/>
                  <a:gd name="T51" fmla="*/ 237 h 292"/>
                  <a:gd name="T52" fmla="*/ 14 w 292"/>
                  <a:gd name="T53" fmla="*/ 210 h 292"/>
                  <a:gd name="T54" fmla="*/ 4 w 292"/>
                  <a:gd name="T55" fmla="*/ 180 h 292"/>
                  <a:gd name="T56" fmla="*/ 0 w 292"/>
                  <a:gd name="T57" fmla="*/ 146 h 292"/>
                  <a:gd name="T58" fmla="*/ 102 w 292"/>
                  <a:gd name="T59" fmla="*/ 121 h 292"/>
                  <a:gd name="T60" fmla="*/ 102 w 292"/>
                  <a:gd name="T61" fmla="*/ 142 h 292"/>
                  <a:gd name="T62" fmla="*/ 120 w 292"/>
                  <a:gd name="T63" fmla="*/ 142 h 292"/>
                  <a:gd name="T64" fmla="*/ 120 w 292"/>
                  <a:gd name="T65" fmla="*/ 223 h 292"/>
                  <a:gd name="T66" fmla="*/ 102 w 292"/>
                  <a:gd name="T67" fmla="*/ 223 h 292"/>
                  <a:gd name="T68" fmla="*/ 102 w 292"/>
                  <a:gd name="T69" fmla="*/ 244 h 292"/>
                  <a:gd name="T70" fmla="*/ 188 w 292"/>
                  <a:gd name="T71" fmla="*/ 244 h 292"/>
                  <a:gd name="T72" fmla="*/ 188 w 292"/>
                  <a:gd name="T73" fmla="*/ 223 h 292"/>
                  <a:gd name="T74" fmla="*/ 170 w 292"/>
                  <a:gd name="T75" fmla="*/ 223 h 292"/>
                  <a:gd name="T76" fmla="*/ 170 w 292"/>
                  <a:gd name="T77" fmla="*/ 142 h 292"/>
                  <a:gd name="T78" fmla="*/ 188 w 292"/>
                  <a:gd name="T79" fmla="*/ 142 h 292"/>
                  <a:gd name="T80" fmla="*/ 188 w 292"/>
                  <a:gd name="T81" fmla="*/ 121 h 292"/>
                  <a:gd name="T82" fmla="*/ 102 w 292"/>
                  <a:gd name="T83" fmla="*/ 121 h 292"/>
                  <a:gd name="T84" fmla="*/ 115 w 292"/>
                  <a:gd name="T85" fmla="*/ 79 h 292"/>
                  <a:gd name="T86" fmla="*/ 117 w 292"/>
                  <a:gd name="T87" fmla="*/ 92 h 292"/>
                  <a:gd name="T88" fmla="*/ 124 w 292"/>
                  <a:gd name="T89" fmla="*/ 101 h 292"/>
                  <a:gd name="T90" fmla="*/ 133 w 292"/>
                  <a:gd name="T91" fmla="*/ 108 h 292"/>
                  <a:gd name="T92" fmla="*/ 145 w 292"/>
                  <a:gd name="T93" fmla="*/ 110 h 292"/>
                  <a:gd name="T94" fmla="*/ 157 w 292"/>
                  <a:gd name="T95" fmla="*/ 108 h 292"/>
                  <a:gd name="T96" fmla="*/ 167 w 292"/>
                  <a:gd name="T97" fmla="*/ 101 h 292"/>
                  <a:gd name="T98" fmla="*/ 174 w 292"/>
                  <a:gd name="T99" fmla="*/ 92 h 292"/>
                  <a:gd name="T100" fmla="*/ 176 w 292"/>
                  <a:gd name="T101" fmla="*/ 79 h 292"/>
                  <a:gd name="T102" fmla="*/ 174 w 292"/>
                  <a:gd name="T103" fmla="*/ 67 h 292"/>
                  <a:gd name="T104" fmla="*/ 167 w 292"/>
                  <a:gd name="T105" fmla="*/ 58 h 292"/>
                  <a:gd name="T106" fmla="*/ 157 w 292"/>
                  <a:gd name="T107" fmla="*/ 51 h 292"/>
                  <a:gd name="T108" fmla="*/ 145 w 292"/>
                  <a:gd name="T109" fmla="*/ 49 h 292"/>
                  <a:gd name="T110" fmla="*/ 133 w 292"/>
                  <a:gd name="T111" fmla="*/ 51 h 292"/>
                  <a:gd name="T112" fmla="*/ 124 w 292"/>
                  <a:gd name="T113" fmla="*/ 58 h 292"/>
                  <a:gd name="T114" fmla="*/ 117 w 292"/>
                  <a:gd name="T115" fmla="*/ 67 h 292"/>
                  <a:gd name="T116" fmla="*/ 115 w 292"/>
                  <a:gd name="T117" fmla="*/ 7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2" h="292">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nl-NL" sz="1050" noProof="0"/>
              </a:p>
            </p:txBody>
          </p:sp>
          <p:sp>
            <p:nvSpPr>
              <p:cNvPr id="129" name="Rechthoek 128">
                <a:extLst>
                  <a:ext uri="{FF2B5EF4-FFF2-40B4-BE49-F238E27FC236}">
                    <a16:creationId xmlns:a16="http://schemas.microsoft.com/office/drawing/2014/main" id="{805A5264-6D5C-4125-B205-E13F1BCA1E4C}"/>
                  </a:ext>
                </a:extLst>
              </p:cNvPr>
              <p:cNvSpPr/>
              <p:nvPr userDrawn="1"/>
            </p:nvSpPr>
            <p:spPr>
              <a:xfrm>
                <a:off x="-3380966" y="3458473"/>
                <a:ext cx="2817995" cy="5921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Meer weten?</a:t>
                </a:r>
                <a:b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Ga naar dia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‘Instructie dia: YouTube links’</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open deze in de diavoorstelling en klik op de gewenste video link.</a:t>
                </a:r>
              </a:p>
            </p:txBody>
          </p:sp>
          <p:cxnSp>
            <p:nvCxnSpPr>
              <p:cNvPr id="130" name="Rechte verbindingslijn 129">
                <a:extLst>
                  <a:ext uri="{FF2B5EF4-FFF2-40B4-BE49-F238E27FC236}">
                    <a16:creationId xmlns:a16="http://schemas.microsoft.com/office/drawing/2014/main" id="{C25CD1EA-B586-4019-9ADD-C6B63E1C7BAB}"/>
                  </a:ext>
                </a:extLst>
              </p:cNvPr>
              <p:cNvCxnSpPr>
                <a:cxnSpLocks/>
              </p:cNvCxnSpPr>
              <p:nvPr userDrawn="1"/>
            </p:nvCxnSpPr>
            <p:spPr>
              <a:xfrm>
                <a:off x="-3740987" y="4169717"/>
                <a:ext cx="3178016" cy="0"/>
              </a:xfrm>
              <a:prstGeom prst="line">
                <a:avLst/>
              </a:prstGeom>
              <a:noFill/>
              <a:ln w="3175" cap="flat" cmpd="sng" algn="ctr">
                <a:solidFill>
                  <a:schemeClr val="accent1"/>
                </a:solidFill>
                <a:prstDash val="solid"/>
              </a:ln>
              <a:effectLst/>
            </p:spPr>
          </p:cxnSp>
        </p:grpSp>
        <p:sp>
          <p:nvSpPr>
            <p:cNvPr id="63" name="Rechthoek 62">
              <a:extLst>
                <a:ext uri="{FF2B5EF4-FFF2-40B4-BE49-F238E27FC236}">
                  <a16:creationId xmlns:a16="http://schemas.microsoft.com/office/drawing/2014/main" id="{971B2EF9-FAFB-4855-85D2-CEAA9AF2A389}"/>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Afbeelding invoegen/veranderen</a:t>
              </a:r>
            </a:p>
          </p:txBody>
        </p:sp>
        <p:sp>
          <p:nvSpPr>
            <p:cNvPr id="64" name="Ovaal 63">
              <a:extLst>
                <a:ext uri="{FF2B5EF4-FFF2-40B4-BE49-F238E27FC236}">
                  <a16:creationId xmlns:a16="http://schemas.microsoft.com/office/drawing/2014/main" id="{A760B562-66CC-4078-8299-356064DCAD62}"/>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65" name="Rechte verbindingslijn 64">
              <a:extLst>
                <a:ext uri="{FF2B5EF4-FFF2-40B4-BE49-F238E27FC236}">
                  <a16:creationId xmlns:a16="http://schemas.microsoft.com/office/drawing/2014/main" id="{89FC74BE-6814-4343-A042-8BF3CD6999F1}"/>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66" name="Rechte verbindingslijn 65">
              <a:extLst>
                <a:ext uri="{FF2B5EF4-FFF2-40B4-BE49-F238E27FC236}">
                  <a16:creationId xmlns:a16="http://schemas.microsoft.com/office/drawing/2014/main" id="{0E076918-B607-4DA3-A5F4-27F3E99C52B7}"/>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67" name="Rechthoek 66">
              <a:extLst>
                <a:ext uri="{FF2B5EF4-FFF2-40B4-BE49-F238E27FC236}">
                  <a16:creationId xmlns:a16="http://schemas.microsoft.com/office/drawing/2014/main" id="{2FA5FDDD-849E-470A-83CF-C88F4D89DCEA}"/>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afbeelding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afbeelding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68" name="Rechte verbindingslijn 67">
              <a:extLst>
                <a:ext uri="{FF2B5EF4-FFF2-40B4-BE49-F238E27FC236}">
                  <a16:creationId xmlns:a16="http://schemas.microsoft.com/office/drawing/2014/main" id="{9FBF073C-3D1E-4E01-9D0A-4775324E1A42}"/>
                </a:ext>
              </a:extLst>
            </p:cNvPr>
            <p:cNvCxnSpPr>
              <a:cxnSpLocks/>
            </p:cNvCxnSpPr>
            <p:nvPr userDrawn="1"/>
          </p:nvCxnSpPr>
          <p:spPr>
            <a:xfrm>
              <a:off x="12397261" y="5964121"/>
              <a:ext cx="3178017" cy="0"/>
            </a:xfrm>
            <a:prstGeom prst="line">
              <a:avLst/>
            </a:prstGeom>
            <a:noFill/>
            <a:ln w="3175" cap="flat" cmpd="sng" algn="ctr">
              <a:solidFill>
                <a:schemeClr val="accent1"/>
              </a:solidFill>
              <a:prstDash val="solid"/>
            </a:ln>
            <a:effectLst/>
          </p:spPr>
        </p:cxnSp>
        <p:sp>
          <p:nvSpPr>
            <p:cNvPr id="69" name="Ovaal 68">
              <a:extLst>
                <a:ext uri="{FF2B5EF4-FFF2-40B4-BE49-F238E27FC236}">
                  <a16:creationId xmlns:a16="http://schemas.microsoft.com/office/drawing/2014/main" id="{8031CE1D-F534-434F-B120-DC66F816211C}"/>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70" name="Rechthoek 69">
              <a:extLst>
                <a:ext uri="{FF2B5EF4-FFF2-40B4-BE49-F238E27FC236}">
                  <a16:creationId xmlns:a16="http://schemas.microsoft.com/office/drawing/2014/main" id="{D91ECC7F-8FA8-49D7-B66B-AE96ACAE7ECA}"/>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Selecteer de gewenste afbeelding</a:t>
              </a:r>
              <a:b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en klik op </a:t>
              </a:r>
              <a:r>
                <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rPr>
                <a:t>‘Invoegen’</a:t>
              </a: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71" name="Groep 70">
              <a:extLst>
                <a:ext uri="{FF2B5EF4-FFF2-40B4-BE49-F238E27FC236}">
                  <a16:creationId xmlns:a16="http://schemas.microsoft.com/office/drawing/2014/main" id="{3AA53E8D-4177-43ED-8346-DFEC84CCB13D}"/>
                </a:ext>
              </a:extLst>
            </p:cNvPr>
            <p:cNvGrpSpPr/>
            <p:nvPr userDrawn="1"/>
          </p:nvGrpSpPr>
          <p:grpSpPr>
            <a:xfrm>
              <a:off x="12757282" y="2184550"/>
              <a:ext cx="825500" cy="209550"/>
              <a:chOff x="13504624" y="2482850"/>
              <a:chExt cx="825500" cy="209550"/>
            </a:xfrm>
          </p:grpSpPr>
          <p:sp>
            <p:nvSpPr>
              <p:cNvPr id="125" name="Rechthoek 124">
                <a:extLst>
                  <a:ext uri="{FF2B5EF4-FFF2-40B4-BE49-F238E27FC236}">
                    <a16:creationId xmlns:a16="http://schemas.microsoft.com/office/drawing/2014/main" id="{6ED528C5-2E7F-4913-9231-F351E7138F75}"/>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a:solidFill>
                      <a:schemeClr val="tx1"/>
                    </a:solidFill>
                    <a:latin typeface="Arial" panose="020B0604020202020204" pitchFamily="34" charset="0"/>
                    <a:cs typeface="Arial" panose="020B0604020202020204" pitchFamily="34" charset="0"/>
                  </a:rPr>
                  <a:t>Invoegen</a:t>
                </a:r>
              </a:p>
            </p:txBody>
          </p:sp>
          <p:cxnSp>
            <p:nvCxnSpPr>
              <p:cNvPr id="126" name="Rechte verbindingslijn 125">
                <a:extLst>
                  <a:ext uri="{FF2B5EF4-FFF2-40B4-BE49-F238E27FC236}">
                    <a16:creationId xmlns:a16="http://schemas.microsoft.com/office/drawing/2014/main" id="{A2C4C955-4CE2-4B4E-AF64-5883E0B1F320}"/>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27" name="Gelijkbenige driehoek 126">
                <a:extLst>
                  <a:ext uri="{FF2B5EF4-FFF2-40B4-BE49-F238E27FC236}">
                    <a16:creationId xmlns:a16="http://schemas.microsoft.com/office/drawing/2014/main" id="{1B94CB17-7F78-4AF5-A294-C093D7FFAF4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72" name="Groep 71">
              <a:extLst>
                <a:ext uri="{FF2B5EF4-FFF2-40B4-BE49-F238E27FC236}">
                  <a16:creationId xmlns:a16="http://schemas.microsoft.com/office/drawing/2014/main" id="{BDFB755D-F544-4C2F-9D18-EBE29A8996C4}"/>
                </a:ext>
              </a:extLst>
            </p:cNvPr>
            <p:cNvGrpSpPr/>
            <p:nvPr userDrawn="1"/>
          </p:nvGrpSpPr>
          <p:grpSpPr>
            <a:xfrm>
              <a:off x="12757282" y="1141626"/>
              <a:ext cx="294789" cy="318834"/>
              <a:chOff x="14466489" y="1001522"/>
              <a:chExt cx="290627" cy="314333"/>
            </a:xfrm>
          </p:grpSpPr>
          <p:sp>
            <p:nvSpPr>
              <p:cNvPr id="119" name="Rechthoek 118">
                <a:extLst>
                  <a:ext uri="{FF2B5EF4-FFF2-40B4-BE49-F238E27FC236}">
                    <a16:creationId xmlns:a16="http://schemas.microsoft.com/office/drawing/2014/main" id="{50136DCC-469D-4433-BF1A-D697D66F8863}"/>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20" name="Ovaal 119">
                <a:extLst>
                  <a:ext uri="{FF2B5EF4-FFF2-40B4-BE49-F238E27FC236}">
                    <a16:creationId xmlns:a16="http://schemas.microsoft.com/office/drawing/2014/main" id="{F938FFC6-8549-4BAD-8AF2-5857915D9D0F}"/>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21" name="Vrije vorm: vorm 120">
                <a:extLst>
                  <a:ext uri="{FF2B5EF4-FFF2-40B4-BE49-F238E27FC236}">
                    <a16:creationId xmlns:a16="http://schemas.microsoft.com/office/drawing/2014/main" id="{47A8B21B-E309-4DD2-8F09-397B2C1A44C5}"/>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22" name="Rechthoek: afgeronde hoeken 121">
                <a:extLst>
                  <a:ext uri="{FF2B5EF4-FFF2-40B4-BE49-F238E27FC236}">
                    <a16:creationId xmlns:a16="http://schemas.microsoft.com/office/drawing/2014/main" id="{93373FAB-437A-465C-81E3-8AE378345E18}"/>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cxnSp>
            <p:nvCxnSpPr>
              <p:cNvPr id="123" name="Rechte verbindingslijn 122">
                <a:extLst>
                  <a:ext uri="{FF2B5EF4-FFF2-40B4-BE49-F238E27FC236}">
                    <a16:creationId xmlns:a16="http://schemas.microsoft.com/office/drawing/2014/main" id="{16D34EF0-A67B-44CF-B98A-911D34ACF92E}"/>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24" name="Rechte verbindingslijn 123">
                <a:extLst>
                  <a:ext uri="{FF2B5EF4-FFF2-40B4-BE49-F238E27FC236}">
                    <a16:creationId xmlns:a16="http://schemas.microsoft.com/office/drawing/2014/main" id="{EC56EA2F-B279-4BC1-B873-681DEDE218CF}"/>
                  </a:ext>
                </a:extLst>
              </p:cNvPr>
              <p:cNvCxnSpPr>
                <a:cxnSpLocks/>
                <a:stCxn id="122"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73" name="Ovaal 72">
              <a:extLst>
                <a:ext uri="{FF2B5EF4-FFF2-40B4-BE49-F238E27FC236}">
                  <a16:creationId xmlns:a16="http://schemas.microsoft.com/office/drawing/2014/main" id="{F4F93FB2-C836-4855-9C45-A3BF679C2B60}"/>
                </a:ext>
              </a:extLst>
            </p:cNvPr>
            <p:cNvSpPr/>
            <p:nvPr userDrawn="1"/>
          </p:nvSpPr>
          <p:spPr>
            <a:xfrm>
              <a:off x="12391601" y="4356973"/>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74" name="Rechthoek 73">
              <a:extLst>
                <a:ext uri="{FF2B5EF4-FFF2-40B4-BE49-F238E27FC236}">
                  <a16:creationId xmlns:a16="http://schemas.microsoft.com/office/drawing/2014/main" id="{0A28146C-7D72-4EA2-9DEA-81DA396D5C8D}"/>
                </a:ext>
              </a:extLst>
            </p:cNvPr>
            <p:cNvSpPr/>
            <p:nvPr userDrawn="1"/>
          </p:nvSpPr>
          <p:spPr>
            <a:xfrm>
              <a:off x="12757283" y="4423037"/>
              <a:ext cx="2817996" cy="745262"/>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Om de afbeelding te schalen of bij te snijden, ga naar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‘Hulpmiddelen voor afbeeldingen - Opmaak’</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en klik op de knop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‘Bijsnijden’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Schaal met de bolletjes de afbeelding en met de hoekjes het afbeeldingskader.</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75" name="Rechte verbindingslijn 74">
              <a:extLst>
                <a:ext uri="{FF2B5EF4-FFF2-40B4-BE49-F238E27FC236}">
                  <a16:creationId xmlns:a16="http://schemas.microsoft.com/office/drawing/2014/main" id="{588B8F0A-6BFD-4790-89A0-461C7BFB93E6}"/>
                </a:ext>
              </a:extLst>
            </p:cNvPr>
            <p:cNvCxnSpPr>
              <a:cxnSpLocks/>
            </p:cNvCxnSpPr>
            <p:nvPr userDrawn="1"/>
          </p:nvCxnSpPr>
          <p:spPr>
            <a:xfrm>
              <a:off x="12397261" y="4238811"/>
              <a:ext cx="3178017" cy="0"/>
            </a:xfrm>
            <a:prstGeom prst="line">
              <a:avLst/>
            </a:prstGeom>
            <a:noFill/>
            <a:ln w="3175" cap="flat" cmpd="sng" algn="ctr">
              <a:solidFill>
                <a:schemeClr val="accent1"/>
              </a:solidFill>
              <a:prstDash val="solid"/>
            </a:ln>
            <a:effectLst/>
          </p:spPr>
        </p:cxnSp>
        <p:grpSp>
          <p:nvGrpSpPr>
            <p:cNvPr id="76" name="Groep 75">
              <a:extLst>
                <a:ext uri="{FF2B5EF4-FFF2-40B4-BE49-F238E27FC236}">
                  <a16:creationId xmlns:a16="http://schemas.microsoft.com/office/drawing/2014/main" id="{4D6F59B7-8DD5-4343-ACE0-42F460F1F5C3}"/>
                </a:ext>
              </a:extLst>
            </p:cNvPr>
            <p:cNvGrpSpPr/>
            <p:nvPr userDrawn="1"/>
          </p:nvGrpSpPr>
          <p:grpSpPr>
            <a:xfrm>
              <a:off x="12696514" y="5244422"/>
              <a:ext cx="514284" cy="612918"/>
              <a:chOff x="12682980" y="3403241"/>
              <a:chExt cx="622284" cy="741632"/>
            </a:xfrm>
          </p:grpSpPr>
          <p:grpSp>
            <p:nvGrpSpPr>
              <p:cNvPr id="103" name="Groep 102">
                <a:extLst>
                  <a:ext uri="{FF2B5EF4-FFF2-40B4-BE49-F238E27FC236}">
                    <a16:creationId xmlns:a16="http://schemas.microsoft.com/office/drawing/2014/main" id="{CE63D5C6-947E-4D11-BCF4-089939183104}"/>
                  </a:ext>
                </a:extLst>
              </p:cNvPr>
              <p:cNvGrpSpPr/>
              <p:nvPr userDrawn="1"/>
            </p:nvGrpSpPr>
            <p:grpSpPr>
              <a:xfrm>
                <a:off x="12771568" y="3403241"/>
                <a:ext cx="467138" cy="448489"/>
                <a:chOff x="12782195" y="3403241"/>
                <a:chExt cx="467138" cy="448489"/>
              </a:xfrm>
            </p:grpSpPr>
            <p:grpSp>
              <p:nvGrpSpPr>
                <p:cNvPr id="106" name="Groep 105">
                  <a:extLst>
                    <a:ext uri="{FF2B5EF4-FFF2-40B4-BE49-F238E27FC236}">
                      <a16:creationId xmlns:a16="http://schemas.microsoft.com/office/drawing/2014/main" id="{BBCCDF32-EFD6-498B-899A-AA74FF3E8EAD}"/>
                    </a:ext>
                  </a:extLst>
                </p:cNvPr>
                <p:cNvGrpSpPr/>
                <p:nvPr userDrawn="1"/>
              </p:nvGrpSpPr>
              <p:grpSpPr>
                <a:xfrm>
                  <a:off x="12782195" y="3403241"/>
                  <a:ext cx="412967" cy="393907"/>
                  <a:chOff x="13554906" y="3320109"/>
                  <a:chExt cx="443906" cy="423419"/>
                </a:xfrm>
              </p:grpSpPr>
              <p:grpSp>
                <p:nvGrpSpPr>
                  <p:cNvPr id="113" name="Groep 112">
                    <a:extLst>
                      <a:ext uri="{FF2B5EF4-FFF2-40B4-BE49-F238E27FC236}">
                        <a16:creationId xmlns:a16="http://schemas.microsoft.com/office/drawing/2014/main" id="{D91D8BD2-528A-4D20-A60C-24A72DACD582}"/>
                      </a:ext>
                    </a:extLst>
                  </p:cNvPr>
                  <p:cNvGrpSpPr/>
                  <p:nvPr userDrawn="1"/>
                </p:nvGrpSpPr>
                <p:grpSpPr>
                  <a:xfrm>
                    <a:off x="13554906" y="3320109"/>
                    <a:ext cx="443906" cy="423419"/>
                    <a:chOff x="12909684" y="1276143"/>
                    <a:chExt cx="443906" cy="423419"/>
                  </a:xfrm>
                </p:grpSpPr>
                <p:sp>
                  <p:nvSpPr>
                    <p:cNvPr id="116" name="Rechthoek 115">
                      <a:extLst>
                        <a:ext uri="{FF2B5EF4-FFF2-40B4-BE49-F238E27FC236}">
                          <a16:creationId xmlns:a16="http://schemas.microsoft.com/office/drawing/2014/main" id="{1066542E-E5EA-4A3A-8E59-A60AE31E4CAF}"/>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17" name="Rechthoek 116">
                      <a:extLst>
                        <a:ext uri="{FF2B5EF4-FFF2-40B4-BE49-F238E27FC236}">
                          <a16:creationId xmlns:a16="http://schemas.microsoft.com/office/drawing/2014/main" id="{D4AFE14C-F215-4ECB-862A-6A31284AD81C}"/>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18" name="Ovaal 117">
                      <a:extLst>
                        <a:ext uri="{FF2B5EF4-FFF2-40B4-BE49-F238E27FC236}">
                          <a16:creationId xmlns:a16="http://schemas.microsoft.com/office/drawing/2014/main" id="{7EF2F774-F4E8-403C-AFBF-91443F1190A9}"/>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pic>
                <p:nvPicPr>
                  <p:cNvPr id="114" name="Afbeelding 113">
                    <a:extLst>
                      <a:ext uri="{FF2B5EF4-FFF2-40B4-BE49-F238E27FC236}">
                        <a16:creationId xmlns:a16="http://schemas.microsoft.com/office/drawing/2014/main" id="{5C7F25C0-6E98-4A02-8C20-DF8E6DCB64D9}"/>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a:off x="13567296" y="3424991"/>
                    <a:ext cx="173367" cy="140220"/>
                  </a:xfrm>
                  <a:prstGeom prst="rect">
                    <a:avLst/>
                  </a:prstGeom>
                </p:spPr>
              </p:pic>
              <p:pic>
                <p:nvPicPr>
                  <p:cNvPr id="115" name="Afbeelding 114">
                    <a:extLst>
                      <a:ext uri="{FF2B5EF4-FFF2-40B4-BE49-F238E27FC236}">
                        <a16:creationId xmlns:a16="http://schemas.microsoft.com/office/drawing/2014/main" id="{D2B2E774-D1E7-4E72-BC09-20A9A6DBB5E8}"/>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flipH="1">
                    <a:off x="13635598" y="3454369"/>
                    <a:ext cx="173367" cy="111423"/>
                  </a:xfrm>
                  <a:prstGeom prst="rect">
                    <a:avLst/>
                  </a:prstGeom>
                </p:spPr>
              </p:pic>
            </p:grpSp>
            <p:grpSp>
              <p:nvGrpSpPr>
                <p:cNvPr id="107" name="Groep 106">
                  <a:extLst>
                    <a:ext uri="{FF2B5EF4-FFF2-40B4-BE49-F238E27FC236}">
                      <a16:creationId xmlns:a16="http://schemas.microsoft.com/office/drawing/2014/main" id="{E5700968-09DA-45E9-9B0A-5FA9348B5048}"/>
                    </a:ext>
                  </a:extLst>
                </p:cNvPr>
                <p:cNvGrpSpPr/>
                <p:nvPr userDrawn="1"/>
              </p:nvGrpSpPr>
              <p:grpSpPr>
                <a:xfrm>
                  <a:off x="13103513" y="3705268"/>
                  <a:ext cx="145820" cy="146462"/>
                  <a:chOff x="13096169" y="3602278"/>
                  <a:chExt cx="145820" cy="146462"/>
                </a:xfrm>
              </p:grpSpPr>
              <p:sp>
                <p:nvSpPr>
                  <p:cNvPr id="111" name="Rechthoek 110">
                    <a:extLst>
                      <a:ext uri="{FF2B5EF4-FFF2-40B4-BE49-F238E27FC236}">
                        <a16:creationId xmlns:a16="http://schemas.microsoft.com/office/drawing/2014/main" id="{7BA44BB4-E86E-4301-977B-AB82DE5FAE02}"/>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12" name="Rechthoek 111">
                    <a:extLst>
                      <a:ext uri="{FF2B5EF4-FFF2-40B4-BE49-F238E27FC236}">
                        <a16:creationId xmlns:a16="http://schemas.microsoft.com/office/drawing/2014/main" id="{92712AFA-9B7E-4842-B8A7-ED5B2884EB05}"/>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108" name="Groep 107">
                  <a:extLst>
                    <a:ext uri="{FF2B5EF4-FFF2-40B4-BE49-F238E27FC236}">
                      <a16:creationId xmlns:a16="http://schemas.microsoft.com/office/drawing/2014/main" id="{D4D57917-7014-480F-A38C-DFF460606DB8}"/>
                    </a:ext>
                  </a:extLst>
                </p:cNvPr>
                <p:cNvGrpSpPr/>
                <p:nvPr userDrawn="1"/>
              </p:nvGrpSpPr>
              <p:grpSpPr>
                <a:xfrm rot="10800000">
                  <a:off x="13061402" y="3665637"/>
                  <a:ext cx="145820" cy="146462"/>
                  <a:chOff x="13096169" y="3602278"/>
                  <a:chExt cx="145820" cy="146462"/>
                </a:xfrm>
              </p:grpSpPr>
              <p:sp>
                <p:nvSpPr>
                  <p:cNvPr id="109" name="Rechthoek 108">
                    <a:extLst>
                      <a:ext uri="{FF2B5EF4-FFF2-40B4-BE49-F238E27FC236}">
                        <a16:creationId xmlns:a16="http://schemas.microsoft.com/office/drawing/2014/main" id="{6C3DDBBE-F3FD-4718-B7F4-F28427F8E0EA}"/>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10" name="Rechthoek 109">
                    <a:extLst>
                      <a:ext uri="{FF2B5EF4-FFF2-40B4-BE49-F238E27FC236}">
                        <a16:creationId xmlns:a16="http://schemas.microsoft.com/office/drawing/2014/main" id="{EB8C1E77-BAC6-43B5-B9F2-68C20BD12EB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
            <p:nvSpPr>
              <p:cNvPr id="104" name="Rechthoek 103">
                <a:extLst>
                  <a:ext uri="{FF2B5EF4-FFF2-40B4-BE49-F238E27FC236}">
                    <a16:creationId xmlns:a16="http://schemas.microsoft.com/office/drawing/2014/main" id="{B3D9D35D-74DF-4582-ACF0-BC2BEB45451B}"/>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nl-NL" sz="800" b="0" noProof="0" dirty="0">
                    <a:solidFill>
                      <a:schemeClr val="tx1"/>
                    </a:solidFill>
                    <a:latin typeface="Arial" panose="020B0604020202020204" pitchFamily="34" charset="0"/>
                    <a:cs typeface="Arial" panose="020B0604020202020204" pitchFamily="34" charset="0"/>
                  </a:rPr>
                  <a:t>Bijsnijden</a:t>
                </a:r>
              </a:p>
            </p:txBody>
          </p:sp>
          <p:sp>
            <p:nvSpPr>
              <p:cNvPr id="105" name="Gelijkbenige driehoek 104">
                <a:extLst>
                  <a:ext uri="{FF2B5EF4-FFF2-40B4-BE49-F238E27FC236}">
                    <a16:creationId xmlns:a16="http://schemas.microsoft.com/office/drawing/2014/main" id="{7C9E2147-E9E1-4311-97F2-5291AF01EAFB}"/>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sp>
          <p:nvSpPr>
            <p:cNvPr id="77" name="Ovaal 76">
              <a:extLst>
                <a:ext uri="{FF2B5EF4-FFF2-40B4-BE49-F238E27FC236}">
                  <a16:creationId xmlns:a16="http://schemas.microsoft.com/office/drawing/2014/main" id="{F9BADFFD-28DA-4450-9EEE-230EF74AAABA}"/>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78" name="Rechthoek 77">
              <a:extLst>
                <a:ext uri="{FF2B5EF4-FFF2-40B4-BE49-F238E27FC236}">
                  <a16:creationId xmlns:a16="http://schemas.microsoft.com/office/drawing/2014/main" id="{F52D6897-98AC-4FCC-A327-CA1992F39F68}"/>
                </a:ext>
              </a:extLst>
            </p:cNvPr>
            <p:cNvSpPr/>
            <p:nvPr userDrawn="1"/>
          </p:nvSpPr>
          <p:spPr>
            <a:xfrm>
              <a:off x="12757283" y="2684014"/>
              <a:ext cx="2817996" cy="434967"/>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Klik met de rechter muisknop op de miniatuurweergave van de dia aan de linker kant van het scherm en kies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´Dia herstellen´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79" name="Rechte verbindingslijn 78">
              <a:extLst>
                <a:ext uri="{FF2B5EF4-FFF2-40B4-BE49-F238E27FC236}">
                  <a16:creationId xmlns:a16="http://schemas.microsoft.com/office/drawing/2014/main" id="{C6076E5D-00AF-40D8-ABA3-E8BA3E2B9096}"/>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sp>
          <p:nvSpPr>
            <p:cNvPr id="80" name="Rechthoek 79">
              <a:extLst>
                <a:ext uri="{FF2B5EF4-FFF2-40B4-BE49-F238E27FC236}">
                  <a16:creationId xmlns:a16="http://schemas.microsoft.com/office/drawing/2014/main" id="{2F33C9DB-0A0D-4879-A917-AED95591B25D}"/>
                </a:ext>
              </a:extLst>
            </p:cNvPr>
            <p:cNvSpPr/>
            <p:nvPr userDrawn="1"/>
          </p:nvSpPr>
          <p:spPr>
            <a:xfrm>
              <a:off x="12757282" y="3190782"/>
              <a:ext cx="1452013" cy="805220"/>
            </a:xfrm>
            <a:prstGeom prst="rect">
              <a:avLst/>
            </a:prstGeom>
            <a:pattFill prst="ltUpDiag">
              <a:fgClr>
                <a:schemeClr val="bg2"/>
              </a:fgClr>
              <a:bgClr>
                <a:schemeClr val="bg1"/>
              </a:bgClr>
            </a:patt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0" rIns="0" bIns="0" numCol="1" spcCol="0" rtlCol="0" fromWordArt="0" anchor="ctr" anchorCtr="0" forceAA="0" compatLnSpc="1">
              <a:prstTxWarp prst="textNoShape">
                <a:avLst/>
              </a:prstTxWarp>
              <a:noAutofit/>
            </a:bodyPr>
            <a:lstStyle/>
            <a:p>
              <a:pPr algn="l"/>
              <a:endParaRPr lang="nl-NL" sz="900" b="0" i="1" noProof="0" dirty="0">
                <a:solidFill>
                  <a:schemeClr val="tx1"/>
                </a:solidFill>
              </a:endParaRPr>
            </a:p>
          </p:txBody>
        </p:sp>
        <p:grpSp>
          <p:nvGrpSpPr>
            <p:cNvPr id="81" name="Groep 80">
              <a:extLst>
                <a:ext uri="{FF2B5EF4-FFF2-40B4-BE49-F238E27FC236}">
                  <a16:creationId xmlns:a16="http://schemas.microsoft.com/office/drawing/2014/main" id="{B00701FB-84AF-4B6A-8CB2-42E21E5B263A}"/>
                </a:ext>
              </a:extLst>
            </p:cNvPr>
            <p:cNvGrpSpPr/>
            <p:nvPr userDrawn="1"/>
          </p:nvGrpSpPr>
          <p:grpSpPr>
            <a:xfrm>
              <a:off x="13717196" y="3487056"/>
              <a:ext cx="1195723" cy="678267"/>
              <a:chOff x="12757284" y="3224292"/>
              <a:chExt cx="1195723" cy="678267"/>
            </a:xfrm>
          </p:grpSpPr>
          <p:sp>
            <p:nvSpPr>
              <p:cNvPr id="82" name="Rechthoek 81">
                <a:extLst>
                  <a:ext uri="{FF2B5EF4-FFF2-40B4-BE49-F238E27FC236}">
                    <a16:creationId xmlns:a16="http://schemas.microsoft.com/office/drawing/2014/main" id="{2905E5E4-261F-40AE-9F31-872001DFCD7B}"/>
                  </a:ext>
                </a:extLst>
              </p:cNvPr>
              <p:cNvSpPr/>
              <p:nvPr userDrawn="1"/>
            </p:nvSpPr>
            <p:spPr>
              <a:xfrm>
                <a:off x="12757284" y="3224292"/>
                <a:ext cx="1176476"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83" name="Rechthoek 82">
                <a:extLst>
                  <a:ext uri="{FF2B5EF4-FFF2-40B4-BE49-F238E27FC236}">
                    <a16:creationId xmlns:a16="http://schemas.microsoft.com/office/drawing/2014/main" id="{1B5B5504-E576-473A-8B1A-6C95ACFA700E}"/>
                  </a:ext>
                </a:extLst>
              </p:cNvPr>
              <p:cNvSpPr/>
              <p:nvPr userDrawn="1"/>
            </p:nvSpPr>
            <p:spPr>
              <a:xfrm>
                <a:off x="12779248" y="3535681"/>
                <a:ext cx="1145758"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84" name="Groep 83">
                <a:extLst>
                  <a:ext uri="{FF2B5EF4-FFF2-40B4-BE49-F238E27FC236}">
                    <a16:creationId xmlns:a16="http://schemas.microsoft.com/office/drawing/2014/main" id="{B45211A5-3D24-47C0-861B-02F11497F935}"/>
                  </a:ext>
                </a:extLst>
              </p:cNvPr>
              <p:cNvGrpSpPr/>
              <p:nvPr userDrawn="1"/>
            </p:nvGrpSpPr>
            <p:grpSpPr>
              <a:xfrm>
                <a:off x="12839234" y="3289794"/>
                <a:ext cx="155951" cy="131922"/>
                <a:chOff x="12968836" y="3354170"/>
                <a:chExt cx="404806" cy="342433"/>
              </a:xfrm>
            </p:grpSpPr>
            <p:sp>
              <p:nvSpPr>
                <p:cNvPr id="97" name="Rechthoek: afgeronde hoeken 96">
                  <a:extLst>
                    <a:ext uri="{FF2B5EF4-FFF2-40B4-BE49-F238E27FC236}">
                      <a16:creationId xmlns:a16="http://schemas.microsoft.com/office/drawing/2014/main" id="{7A9E9216-F6F5-4E5E-8D51-9AD05D620B40}"/>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98" name="Rechthoek 97">
                  <a:extLst>
                    <a:ext uri="{FF2B5EF4-FFF2-40B4-BE49-F238E27FC236}">
                      <a16:creationId xmlns:a16="http://schemas.microsoft.com/office/drawing/2014/main" id="{0433ED8F-EFFC-4D97-87E5-5649242A698E}"/>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9" name="Rechthoek 98">
                  <a:extLst>
                    <a:ext uri="{FF2B5EF4-FFF2-40B4-BE49-F238E27FC236}">
                      <a16:creationId xmlns:a16="http://schemas.microsoft.com/office/drawing/2014/main" id="{D2161198-0D5C-4DA1-9138-BC7CD64C40F7}"/>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0" name="Rechthoek 99">
                  <a:extLst>
                    <a:ext uri="{FF2B5EF4-FFF2-40B4-BE49-F238E27FC236}">
                      <a16:creationId xmlns:a16="http://schemas.microsoft.com/office/drawing/2014/main" id="{C285E297-87D2-4B52-8FAF-0B944F5E3B8C}"/>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1" name="Rechthoek 100">
                  <a:extLst>
                    <a:ext uri="{FF2B5EF4-FFF2-40B4-BE49-F238E27FC236}">
                      <a16:creationId xmlns:a16="http://schemas.microsoft.com/office/drawing/2014/main" id="{45AF5117-3419-4050-8D03-EF7DD208B166}"/>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2" name="Rechthoek 101">
                  <a:extLst>
                    <a:ext uri="{FF2B5EF4-FFF2-40B4-BE49-F238E27FC236}">
                      <a16:creationId xmlns:a16="http://schemas.microsoft.com/office/drawing/2014/main" id="{A594C90B-1A03-48DC-B29F-C93DCA603867}"/>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85" name="Groep 84">
                <a:extLst>
                  <a:ext uri="{FF2B5EF4-FFF2-40B4-BE49-F238E27FC236}">
                    <a16:creationId xmlns:a16="http://schemas.microsoft.com/office/drawing/2014/main" id="{68EFCF3E-8C05-4889-8AED-83B70B74C670}"/>
                  </a:ext>
                </a:extLst>
              </p:cNvPr>
              <p:cNvGrpSpPr/>
              <p:nvPr userDrawn="1"/>
            </p:nvGrpSpPr>
            <p:grpSpPr>
              <a:xfrm>
                <a:off x="12819679" y="3589117"/>
                <a:ext cx="166739" cy="218963"/>
                <a:chOff x="12940828" y="3950597"/>
                <a:chExt cx="432813" cy="568367"/>
              </a:xfrm>
            </p:grpSpPr>
            <p:grpSp>
              <p:nvGrpSpPr>
                <p:cNvPr id="89" name="Groep 88">
                  <a:extLst>
                    <a:ext uri="{FF2B5EF4-FFF2-40B4-BE49-F238E27FC236}">
                      <a16:creationId xmlns:a16="http://schemas.microsoft.com/office/drawing/2014/main" id="{6339A077-B8B2-4B9C-B02B-23DCE589CBE9}"/>
                    </a:ext>
                  </a:extLst>
                </p:cNvPr>
                <p:cNvGrpSpPr/>
                <p:nvPr userDrawn="1"/>
              </p:nvGrpSpPr>
              <p:grpSpPr>
                <a:xfrm>
                  <a:off x="13000382" y="4006891"/>
                  <a:ext cx="373259" cy="315747"/>
                  <a:chOff x="12968836" y="3354170"/>
                  <a:chExt cx="404806" cy="342433"/>
                </a:xfrm>
              </p:grpSpPr>
              <p:sp>
                <p:nvSpPr>
                  <p:cNvPr id="91" name="Rechthoek: afgeronde hoeken 90">
                    <a:extLst>
                      <a:ext uri="{FF2B5EF4-FFF2-40B4-BE49-F238E27FC236}">
                        <a16:creationId xmlns:a16="http://schemas.microsoft.com/office/drawing/2014/main" id="{04EF3CD4-2CEA-46C6-B43B-A8B41DF707E4}"/>
                      </a:ext>
                    </a:extLst>
                  </p:cNvPr>
                  <p:cNvSpPr/>
                  <p:nvPr userDrawn="1"/>
                </p:nvSpPr>
                <p:spPr>
                  <a:xfrm>
                    <a:off x="12968836" y="3354170"/>
                    <a:ext cx="404806" cy="342433"/>
                  </a:xfrm>
                  <a:prstGeom prst="roundRect">
                    <a:avLst>
                      <a:gd name="adj" fmla="val 2911"/>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92" name="Rechthoek 91">
                    <a:extLst>
                      <a:ext uri="{FF2B5EF4-FFF2-40B4-BE49-F238E27FC236}">
                        <a16:creationId xmlns:a16="http://schemas.microsoft.com/office/drawing/2014/main" id="{72F9EEE4-D752-4D24-9412-98D79C46DEFA}"/>
                      </a:ext>
                    </a:extLst>
                  </p:cNvPr>
                  <p:cNvSpPr/>
                  <p:nvPr userDrawn="1"/>
                </p:nvSpPr>
                <p:spPr>
                  <a:xfrm>
                    <a:off x="13025180" y="3401181"/>
                    <a:ext cx="305213" cy="41563"/>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3" name="Rechthoek 92">
                    <a:extLst>
                      <a:ext uri="{FF2B5EF4-FFF2-40B4-BE49-F238E27FC236}">
                        <a16:creationId xmlns:a16="http://schemas.microsoft.com/office/drawing/2014/main" id="{2C49A004-12F6-47A6-87AE-C112673B8BAD}"/>
                      </a:ext>
                    </a:extLst>
                  </p:cNvPr>
                  <p:cNvSpPr/>
                  <p:nvPr userDrawn="1"/>
                </p:nvSpPr>
                <p:spPr>
                  <a:xfrm>
                    <a:off x="13025181" y="3471575"/>
                    <a:ext cx="118778" cy="181691"/>
                  </a:xfrm>
                  <a:prstGeom prst="rect">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4" name="Rechthoek 93">
                    <a:extLst>
                      <a:ext uri="{FF2B5EF4-FFF2-40B4-BE49-F238E27FC236}">
                        <a16:creationId xmlns:a16="http://schemas.microsoft.com/office/drawing/2014/main" id="{AA43D4D2-2AD1-4CE4-8DD4-941D95C76C19}"/>
                      </a:ext>
                    </a:extLst>
                  </p:cNvPr>
                  <p:cNvSpPr/>
                  <p:nvPr userDrawn="1"/>
                </p:nvSpPr>
                <p:spPr>
                  <a:xfrm>
                    <a:off x="13180812" y="3481982"/>
                    <a:ext cx="13527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5" name="Rechthoek 94">
                    <a:extLst>
                      <a:ext uri="{FF2B5EF4-FFF2-40B4-BE49-F238E27FC236}">
                        <a16:creationId xmlns:a16="http://schemas.microsoft.com/office/drawing/2014/main" id="{7624DAC1-6562-4119-9F62-6880F86A99E0}"/>
                      </a:ext>
                    </a:extLst>
                  </p:cNvPr>
                  <p:cNvSpPr/>
                  <p:nvPr userDrawn="1"/>
                </p:nvSpPr>
                <p:spPr>
                  <a:xfrm>
                    <a:off x="13180812" y="3554800"/>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6" name="Rechthoek 95">
                    <a:extLst>
                      <a:ext uri="{FF2B5EF4-FFF2-40B4-BE49-F238E27FC236}">
                        <a16:creationId xmlns:a16="http://schemas.microsoft.com/office/drawing/2014/main" id="{2985D47F-7C0B-42CE-BED4-BBA69CDEA6F9}"/>
                      </a:ext>
                    </a:extLst>
                  </p:cNvPr>
                  <p:cNvSpPr/>
                  <p:nvPr userDrawn="1"/>
                </p:nvSpPr>
                <p:spPr>
                  <a:xfrm>
                    <a:off x="13180812" y="3627618"/>
                    <a:ext cx="69418" cy="21328"/>
                  </a:xfrm>
                  <a:prstGeom prst="rect">
                    <a:avLst/>
                  </a:prstGeom>
                  <a:solidFill>
                    <a:srgbClr val="B2B2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sp>
              <p:nvSpPr>
                <p:cNvPr id="90" name="Boog 89">
                  <a:extLst>
                    <a:ext uri="{FF2B5EF4-FFF2-40B4-BE49-F238E27FC236}">
                      <a16:creationId xmlns:a16="http://schemas.microsoft.com/office/drawing/2014/main" id="{A045D233-4539-497A-9F91-0AC3E216B1F2}"/>
                    </a:ext>
                  </a:extLst>
                </p:cNvPr>
                <p:cNvSpPr/>
                <p:nvPr userDrawn="1"/>
              </p:nvSpPr>
              <p:spPr>
                <a:xfrm rot="17637075">
                  <a:off x="12776155" y="4115270"/>
                  <a:ext cx="568367" cy="239021"/>
                </a:xfrm>
                <a:prstGeom prst="arc">
                  <a:avLst>
                    <a:gd name="adj1" fmla="val 15959368"/>
                    <a:gd name="adj2" fmla="val 1354623"/>
                  </a:avLst>
                </a:prstGeom>
                <a:noFill/>
                <a:ln w="19050" cap="flat" cmpd="sng" algn="ctr">
                  <a:solidFill>
                    <a:srgbClr val="4D82B8"/>
                  </a:solidFill>
                  <a:prstDash val="solid"/>
                  <a:headEnd type="arrow" w="med" len="sm"/>
                </a:ln>
                <a:effectLst/>
              </p:spPr>
              <p:txBody>
                <a:bodyPr rtlCol="0" anchor="ctr"/>
                <a:lstStyle/>
                <a:p>
                  <a:pPr algn="ctr"/>
                  <a:endParaRPr lang="nl-NL" sz="2000" noProof="0"/>
                </a:p>
              </p:txBody>
            </p:sp>
          </p:grpSp>
          <p:sp>
            <p:nvSpPr>
              <p:cNvPr id="86" name="Tekstvak 85">
                <a:extLst>
                  <a:ext uri="{FF2B5EF4-FFF2-40B4-BE49-F238E27FC236}">
                    <a16:creationId xmlns:a16="http://schemas.microsoft.com/office/drawing/2014/main" id="{18127508-1DBB-4292-8BB7-41C78C0AD7B5}"/>
                  </a:ext>
                </a:extLst>
              </p:cNvPr>
              <p:cNvSpPr txBox="1"/>
              <p:nvPr userDrawn="1"/>
            </p:nvSpPr>
            <p:spPr>
              <a:xfrm>
                <a:off x="12997648" y="3263402"/>
                <a:ext cx="855209" cy="18928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700" b="0" kern="1200" noProof="0">
                    <a:solidFill>
                      <a:schemeClr val="tx1"/>
                    </a:solidFill>
                    <a:latin typeface="Arial" panose="020B0604020202020204" pitchFamily="34" charset="0"/>
                    <a:ea typeface="+mn-ea"/>
                    <a:cs typeface="Arial" panose="020B0604020202020204" pitchFamily="34" charset="0"/>
                  </a:rPr>
                  <a:t>Indeling</a:t>
                </a:r>
              </a:p>
            </p:txBody>
          </p:sp>
          <p:sp>
            <p:nvSpPr>
              <p:cNvPr id="87" name="Tekstvak 86">
                <a:extLst>
                  <a:ext uri="{FF2B5EF4-FFF2-40B4-BE49-F238E27FC236}">
                    <a16:creationId xmlns:a16="http://schemas.microsoft.com/office/drawing/2014/main" id="{5C4E80A9-CBD2-47EE-BCE0-0CBB374F7FEC}"/>
                  </a:ext>
                </a:extLst>
              </p:cNvPr>
              <p:cNvSpPr txBox="1"/>
              <p:nvPr userDrawn="1"/>
            </p:nvSpPr>
            <p:spPr>
              <a:xfrm>
                <a:off x="12984219" y="3584528"/>
                <a:ext cx="855209" cy="18928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700" b="0" kern="1200" noProof="0">
                    <a:solidFill>
                      <a:schemeClr val="tx1"/>
                    </a:solidFill>
                    <a:latin typeface="Arial" panose="020B0604020202020204" pitchFamily="34" charset="0"/>
                    <a:ea typeface="+mn-ea"/>
                    <a:cs typeface="Arial" panose="020B0604020202020204" pitchFamily="34" charset="0"/>
                  </a:rPr>
                  <a:t>Dia Herstellen</a:t>
                </a:r>
              </a:p>
            </p:txBody>
          </p:sp>
          <p:pic>
            <p:nvPicPr>
              <p:cNvPr id="88" name="Picture 3">
                <a:extLst>
                  <a:ext uri="{FF2B5EF4-FFF2-40B4-BE49-F238E27FC236}">
                    <a16:creationId xmlns:a16="http://schemas.microsoft.com/office/drawing/2014/main" id="{22191595-2B63-460A-A426-93B61AF1FB34}"/>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3809921" y="367122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54233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 GRAFIEK">
    <p:bg>
      <p:bgPr>
        <a:solidFill>
          <a:schemeClr val="bg1"/>
        </a:solidFill>
        <a:effectLst/>
      </p:bgPr>
    </p:bg>
    <p:spTree>
      <p:nvGrpSpPr>
        <p:cNvPr id="1" name=""/>
        <p:cNvGrpSpPr/>
        <p:nvPr/>
      </p:nvGrpSpPr>
      <p:grpSpPr>
        <a:xfrm>
          <a:off x="0" y="0"/>
          <a:ext cx="0" cy="0"/>
          <a:chOff x="0" y="0"/>
          <a:chExt cx="0" cy="0"/>
        </a:xfrm>
      </p:grpSpPr>
      <p:pic>
        <p:nvPicPr>
          <p:cNvPr id="28" name="Afbeelding 27">
            <a:extLst>
              <a:ext uri="{FF2B5EF4-FFF2-40B4-BE49-F238E27FC236}">
                <a16:creationId xmlns:a16="http://schemas.microsoft.com/office/drawing/2014/main" id="{690C9C65-E611-41B6-B6A3-DCC8F3BF725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0731" b="51403"/>
          <a:stretch/>
        </p:blipFill>
        <p:spPr>
          <a:xfrm>
            <a:off x="9841831" y="0"/>
            <a:ext cx="2350167" cy="3332747"/>
          </a:xfrm>
          <a:prstGeom prst="rect">
            <a:avLst/>
          </a:prstGeom>
        </p:spPr>
      </p:pic>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a:xfrm>
            <a:off x="899998" y="720000"/>
            <a:ext cx="9365575" cy="543999"/>
          </a:xfrm>
        </p:spPr>
        <p:txBody>
          <a:bodyPr/>
          <a:lstStyle>
            <a:lvl1pPr>
              <a:defRPr/>
            </a:lvl1pPr>
          </a:lstStyle>
          <a:p>
            <a:r>
              <a:rPr lang="nl-NL" noProof="0" dirty="0"/>
              <a:t>Voeg hier een titel in</a:t>
            </a:r>
          </a:p>
        </p:txBody>
      </p:sp>
      <p:sp>
        <p:nvSpPr>
          <p:cNvPr id="3" name="Tijdelijke aanduiding voor verticale tekst 2">
            <a:extLst>
              <a:ext uri="{FF2B5EF4-FFF2-40B4-BE49-F238E27FC236}">
                <a16:creationId xmlns:a16="http://schemas.microsoft.com/office/drawing/2014/main" id="{3B184817-515D-4870-8CED-0DECE6FF2FC8}"/>
              </a:ext>
            </a:extLst>
          </p:cNvPr>
          <p:cNvSpPr>
            <a:spLocks noGrp="1"/>
          </p:cNvSpPr>
          <p:nvPr>
            <p:ph type="body" orient="vert" idx="1" hasCustomPrompt="1"/>
          </p:nvPr>
        </p:nvSpPr>
        <p:spPr>
          <a:xfrm>
            <a:off x="1368000" y="1552790"/>
            <a:ext cx="4491757" cy="4501069"/>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nl-NL" noProof="0" dirty="0" err="1"/>
              <a:t>Bullet</a:t>
            </a:r>
            <a:endParaRPr lang="nl-NL" noProof="0" dirty="0"/>
          </a:p>
          <a:p>
            <a:pPr lvl="1"/>
            <a:r>
              <a:rPr lang="nl-NL" noProof="0" dirty="0"/>
              <a:t>Sub-</a:t>
            </a:r>
            <a:r>
              <a:rPr lang="nl-NL" noProof="0" dirty="0" err="1"/>
              <a:t>bullet</a:t>
            </a:r>
            <a:r>
              <a:rPr lang="nl-NL" noProof="0" dirty="0"/>
              <a:t> #1</a:t>
            </a:r>
          </a:p>
          <a:p>
            <a:pPr lvl="2"/>
            <a:r>
              <a:rPr lang="nl-NL" noProof="0" dirty="0"/>
              <a:t>Sub-</a:t>
            </a:r>
            <a:r>
              <a:rPr lang="nl-NL" noProof="0" dirty="0" err="1"/>
              <a:t>bullet</a:t>
            </a:r>
            <a:r>
              <a:rPr lang="nl-NL" noProof="0" dirty="0"/>
              <a:t> #2</a:t>
            </a:r>
          </a:p>
          <a:p>
            <a:pPr lvl="3"/>
            <a:r>
              <a:rPr lang="nl-NL" noProof="0" dirty="0"/>
              <a:t>Leestekst</a:t>
            </a:r>
          </a:p>
          <a:p>
            <a:pPr lvl="4"/>
            <a:r>
              <a:rPr lang="nl-NL" noProof="0" dirty="0"/>
              <a:t>Tussenkop</a:t>
            </a:r>
          </a:p>
          <a:p>
            <a:pPr lvl="5"/>
            <a:r>
              <a:rPr lang="nl-NL" noProof="0" dirty="0"/>
              <a:t>Numerieke </a:t>
            </a:r>
            <a:r>
              <a:rPr lang="nl-NL" noProof="0" dirty="0" err="1"/>
              <a:t>bullet</a:t>
            </a:r>
            <a:endParaRPr lang="nl-NL" noProof="0" dirty="0"/>
          </a:p>
          <a:p>
            <a:pPr lvl="6"/>
            <a:r>
              <a:rPr lang="nl-NL" noProof="0" dirty="0"/>
              <a:t>Alfabetische </a:t>
            </a:r>
            <a:r>
              <a:rPr lang="nl-NL" noProof="0" dirty="0" err="1"/>
              <a:t>bullet</a:t>
            </a:r>
            <a:endParaRPr lang="nl-NL" noProof="0" dirty="0"/>
          </a:p>
          <a:p>
            <a:pPr lvl="7"/>
            <a:r>
              <a:rPr lang="nl-NL" noProof="0" dirty="0"/>
              <a:t>Sub-</a:t>
            </a:r>
            <a:r>
              <a:rPr lang="nl-NL" noProof="0" dirty="0" err="1"/>
              <a:t>bullet</a:t>
            </a:r>
            <a:r>
              <a:rPr lang="nl-NL" noProof="0" dirty="0"/>
              <a:t> #3</a:t>
            </a:r>
          </a:p>
          <a:p>
            <a:pPr lvl="8"/>
            <a:r>
              <a:rPr lang="nl-NL" noProof="0" dirty="0"/>
              <a:t>Bronvermelding</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C0047E34-2442-4806-979E-C4FA2E0610C0}"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4680894" y="-491319"/>
            <a:ext cx="2830213"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TEKST / GRAFIEK</a:t>
            </a:r>
          </a:p>
        </p:txBody>
      </p:sp>
      <p:sp>
        <p:nvSpPr>
          <p:cNvPr id="25" name="Tijdelijke aanduiding voor grafiek 17">
            <a:extLst>
              <a:ext uri="{FF2B5EF4-FFF2-40B4-BE49-F238E27FC236}">
                <a16:creationId xmlns:a16="http://schemas.microsoft.com/office/drawing/2014/main" id="{3BF9432F-01F5-4CA4-AD0C-104BD942D071}"/>
              </a:ext>
            </a:extLst>
          </p:cNvPr>
          <p:cNvSpPr>
            <a:spLocks noGrp="1"/>
          </p:cNvSpPr>
          <p:nvPr>
            <p:ph type="chart" sz="quarter" idx="13" hasCustomPrompt="1"/>
          </p:nvPr>
        </p:nvSpPr>
        <p:spPr>
          <a:xfrm>
            <a:off x="6327758" y="1551998"/>
            <a:ext cx="3937816" cy="4497322"/>
          </a:xfrm>
          <a:solidFill>
            <a:schemeClr val="bg2">
              <a:lumMod val="20000"/>
              <a:lumOff val="80000"/>
            </a:schemeClr>
          </a:solidFill>
        </p:spPr>
        <p:txBody>
          <a:bodyPr tIns="1620000"/>
          <a:lstStyle>
            <a:lvl1pPr marL="0" indent="0" algn="ctr">
              <a:buNone/>
              <a:defRPr sz="1200" i="1">
                <a:solidFill>
                  <a:schemeClr val="bg2">
                    <a:lumMod val="50000"/>
                  </a:schemeClr>
                </a:solidFill>
              </a:defRPr>
            </a:lvl1pPr>
          </a:lstStyle>
          <a:p>
            <a:r>
              <a:rPr lang="nl-NL" dirty="0"/>
              <a:t>Klik op onderstaand pictogram om een grafiek in te voegen</a:t>
            </a:r>
          </a:p>
        </p:txBody>
      </p:sp>
      <p:grpSp>
        <p:nvGrpSpPr>
          <p:cNvPr id="29" name="GRID" hidden="1">
            <a:extLst>
              <a:ext uri="{FF2B5EF4-FFF2-40B4-BE49-F238E27FC236}">
                <a16:creationId xmlns:a16="http://schemas.microsoft.com/office/drawing/2014/main" id="{2BC6B788-B5D3-4BAF-8CEC-D84567F9DA38}"/>
              </a:ext>
            </a:extLst>
          </p:cNvPr>
          <p:cNvGrpSpPr/>
          <p:nvPr userDrawn="1"/>
        </p:nvGrpSpPr>
        <p:grpSpPr>
          <a:xfrm>
            <a:off x="-4482" y="0"/>
            <a:ext cx="12196482" cy="6867680"/>
            <a:chOff x="-4482" y="0"/>
            <a:chExt cx="12196482" cy="6867680"/>
          </a:xfrm>
          <a:solidFill>
            <a:srgbClr val="000000">
              <a:alpha val="30000"/>
            </a:srgbClr>
          </a:solidFill>
        </p:grpSpPr>
        <p:sp>
          <p:nvSpPr>
            <p:cNvPr id="30" name="Rechthoek 29">
              <a:extLst>
                <a:ext uri="{FF2B5EF4-FFF2-40B4-BE49-F238E27FC236}">
                  <a16:creationId xmlns:a16="http://schemas.microsoft.com/office/drawing/2014/main" id="{BE1A26FD-B357-43EA-88EF-0CB8145222B4}"/>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a:extLst>
                <a:ext uri="{FF2B5EF4-FFF2-40B4-BE49-F238E27FC236}">
                  <a16:creationId xmlns:a16="http://schemas.microsoft.com/office/drawing/2014/main" id="{132914DF-EEBA-4B54-9ADA-603FC61F0E3C}"/>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Rechthoek 31">
              <a:extLst>
                <a:ext uri="{FF2B5EF4-FFF2-40B4-BE49-F238E27FC236}">
                  <a16:creationId xmlns:a16="http://schemas.microsoft.com/office/drawing/2014/main" id="{0D286E8C-21B7-495F-B65B-5D5D8C9EDD28}"/>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Rechthoek 32">
              <a:extLst>
                <a:ext uri="{FF2B5EF4-FFF2-40B4-BE49-F238E27FC236}">
                  <a16:creationId xmlns:a16="http://schemas.microsoft.com/office/drawing/2014/main" id="{837B6C7A-AE85-4950-8749-E62BF33F768D}"/>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Rechthoek 33">
              <a:extLst>
                <a:ext uri="{FF2B5EF4-FFF2-40B4-BE49-F238E27FC236}">
                  <a16:creationId xmlns:a16="http://schemas.microsoft.com/office/drawing/2014/main" id="{434E1ACB-87E9-4D75-824F-542001CFD772}"/>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Rechthoek 34">
              <a:extLst>
                <a:ext uri="{FF2B5EF4-FFF2-40B4-BE49-F238E27FC236}">
                  <a16:creationId xmlns:a16="http://schemas.microsoft.com/office/drawing/2014/main" id="{6135F882-697D-4131-A4AD-E197396ED4B9}"/>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hthoek 35">
              <a:extLst>
                <a:ext uri="{FF2B5EF4-FFF2-40B4-BE49-F238E27FC236}">
                  <a16:creationId xmlns:a16="http://schemas.microsoft.com/office/drawing/2014/main" id="{E7B87D26-7818-4D9A-9029-30EA1760434C}"/>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7" name="Rechthoek 36">
              <a:extLst>
                <a:ext uri="{FF2B5EF4-FFF2-40B4-BE49-F238E27FC236}">
                  <a16:creationId xmlns:a16="http://schemas.microsoft.com/office/drawing/2014/main" id="{A412DCD3-4D62-43A7-8CF8-DBC7C9B1E27B}"/>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8" name="Rechthoek 37">
              <a:extLst>
                <a:ext uri="{FF2B5EF4-FFF2-40B4-BE49-F238E27FC236}">
                  <a16:creationId xmlns:a16="http://schemas.microsoft.com/office/drawing/2014/main" id="{4CD6DDF3-6EEA-4E99-BDD5-A090E4DE79C0}"/>
                </a:ext>
              </a:extLst>
            </p:cNvPr>
            <p:cNvSpPr/>
            <p:nvPr userDrawn="1"/>
          </p:nvSpPr>
          <p:spPr>
            <a:xfrm>
              <a:off x="-4482" y="1264791"/>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39" name="Instructie">
            <a:extLst>
              <a:ext uri="{FF2B5EF4-FFF2-40B4-BE49-F238E27FC236}">
                <a16:creationId xmlns:a16="http://schemas.microsoft.com/office/drawing/2014/main" id="{932A1540-A310-4CB0-8167-091946A6D9C5}"/>
              </a:ext>
            </a:extLst>
          </p:cNvPr>
          <p:cNvGrpSpPr/>
          <p:nvPr userDrawn="1"/>
        </p:nvGrpSpPr>
        <p:grpSpPr>
          <a:xfrm>
            <a:off x="-3437547" y="1434"/>
            <a:ext cx="3201327" cy="5082295"/>
            <a:chOff x="-3437547" y="1434"/>
            <a:chExt cx="3201327" cy="5082295"/>
          </a:xfrm>
        </p:grpSpPr>
        <p:cxnSp>
          <p:nvCxnSpPr>
            <p:cNvPr id="40" name="Rechte verbindingslijn 39">
              <a:extLst>
                <a:ext uri="{FF2B5EF4-FFF2-40B4-BE49-F238E27FC236}">
                  <a16:creationId xmlns:a16="http://schemas.microsoft.com/office/drawing/2014/main" id="{1FABE1F6-7C76-43DB-8D68-34923A60AAAC}"/>
                </a:ext>
              </a:extLst>
            </p:cNvPr>
            <p:cNvCxnSpPr>
              <a:cxnSpLocks/>
            </p:cNvCxnSpPr>
            <p:nvPr userDrawn="1"/>
          </p:nvCxnSpPr>
          <p:spPr>
            <a:xfrm>
              <a:off x="-3419346" y="5083729"/>
              <a:ext cx="3176013" cy="0"/>
            </a:xfrm>
            <a:prstGeom prst="line">
              <a:avLst/>
            </a:prstGeom>
            <a:noFill/>
            <a:ln w="3175" cap="flat" cmpd="sng" algn="ctr">
              <a:solidFill>
                <a:schemeClr val="accent1"/>
              </a:solidFill>
              <a:prstDash val="solid"/>
            </a:ln>
            <a:effectLst/>
          </p:spPr>
        </p:cxnSp>
        <p:sp>
          <p:nvSpPr>
            <p:cNvPr id="41" name="Ovaal 40">
              <a:extLst>
                <a:ext uri="{FF2B5EF4-FFF2-40B4-BE49-F238E27FC236}">
                  <a16:creationId xmlns:a16="http://schemas.microsoft.com/office/drawing/2014/main" id="{6C69F7BE-A61F-41E5-8A2E-879B500FDB23}"/>
                </a:ext>
              </a:extLst>
            </p:cNvPr>
            <p:cNvSpPr/>
            <p:nvPr userDrawn="1"/>
          </p:nvSpPr>
          <p:spPr>
            <a:xfrm>
              <a:off x="-3425006" y="358882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42" name="Rechthoek 41">
              <a:extLst>
                <a:ext uri="{FF2B5EF4-FFF2-40B4-BE49-F238E27FC236}">
                  <a16:creationId xmlns:a16="http://schemas.microsoft.com/office/drawing/2014/main" id="{501422B4-7469-4437-9BB3-9496D49165B9}"/>
                </a:ext>
              </a:extLst>
            </p:cNvPr>
            <p:cNvSpPr/>
            <p:nvPr userDrawn="1"/>
          </p:nvSpPr>
          <p:spPr>
            <a:xfrm>
              <a:off x="-3059324" y="3588819"/>
              <a:ext cx="2823104" cy="255963"/>
            </a:xfrm>
            <a:prstGeom prst="rect">
              <a:avLst/>
            </a:prstGeom>
            <a:noFill/>
            <a:ln w="25400" cap="flat" cmpd="sng" algn="ctr">
              <a:noFill/>
              <a:prstDash val="solid"/>
            </a:ln>
            <a:effectLst/>
          </p:spPr>
          <p:txBody>
            <a:bodyPr lIns="0" tIns="0" rIns="0" bIns="0" rtlCol="0" anchor="ctr"/>
            <a:lstStyle/>
            <a:p>
              <a:pPr marL="360363" marR="0" lvl="5" indent="-360363" algn="l" defTabSz="914400" rtl="0" eaLnBrk="1" fontAlgn="auto" latinLnBrk="0" hangingPunct="1">
                <a:lnSpc>
                  <a:spcPct val="90000"/>
                </a:lnSpc>
                <a:spcBef>
                  <a:spcPts val="800"/>
                </a:spcBef>
                <a:spcAft>
                  <a:spcPts val="500"/>
                </a:spcAft>
                <a:buClr>
                  <a:schemeClr val="accent1"/>
                </a:buClr>
                <a:buSzTx/>
                <a:buFont typeface="+mj-lt"/>
                <a:buAutoNum type="arabicPeriod"/>
                <a:tabLst/>
                <a:defRPr/>
              </a:pPr>
              <a:r>
                <a:rPr lang="nl-NL" sz="1400" kern="1200" noProof="0" dirty="0">
                  <a:solidFill>
                    <a:schemeClr val="tx2"/>
                  </a:solidFill>
                  <a:latin typeface="+mn-lt"/>
                  <a:ea typeface="+mn-ea"/>
                  <a:cs typeface="+mn-cs"/>
                </a:rPr>
                <a:t>Numerieke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43" name="Ovaal 42">
              <a:extLst>
                <a:ext uri="{FF2B5EF4-FFF2-40B4-BE49-F238E27FC236}">
                  <a16:creationId xmlns:a16="http://schemas.microsoft.com/office/drawing/2014/main" id="{D036F38D-2414-445B-AE41-92BFA0F0213B}"/>
                </a:ext>
              </a:extLst>
            </p:cNvPr>
            <p:cNvSpPr/>
            <p:nvPr userDrawn="1"/>
          </p:nvSpPr>
          <p:spPr>
            <a:xfrm>
              <a:off x="-3425006" y="396299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44" name="Rechthoek 43">
              <a:extLst>
                <a:ext uri="{FF2B5EF4-FFF2-40B4-BE49-F238E27FC236}">
                  <a16:creationId xmlns:a16="http://schemas.microsoft.com/office/drawing/2014/main" id="{6CCB09D2-7FDE-43E9-8B27-D259D2925921}"/>
                </a:ext>
              </a:extLst>
            </p:cNvPr>
            <p:cNvSpPr/>
            <p:nvPr userDrawn="1"/>
          </p:nvSpPr>
          <p:spPr>
            <a:xfrm>
              <a:off x="-3059324" y="3962995"/>
              <a:ext cx="2823104" cy="255963"/>
            </a:xfrm>
            <a:prstGeom prst="rect">
              <a:avLst/>
            </a:prstGeom>
            <a:noFill/>
            <a:ln w="25400" cap="flat" cmpd="sng" algn="ctr">
              <a:noFill/>
              <a:prstDash val="solid"/>
            </a:ln>
            <a:effectLst/>
          </p:spPr>
          <p:txBody>
            <a:bodyPr lIns="0" tIns="0" rIns="0" bIns="0" rtlCol="0" anchor="ctr"/>
            <a:lstStyle/>
            <a:p>
              <a:pPr marL="360363" marR="0" lvl="6" indent="-360363" algn="l" defTabSz="914400" rtl="0" eaLnBrk="1" fontAlgn="auto" latinLnBrk="0" hangingPunct="1">
                <a:lnSpc>
                  <a:spcPct val="90000"/>
                </a:lnSpc>
                <a:spcBef>
                  <a:spcPts val="800"/>
                </a:spcBef>
                <a:spcAft>
                  <a:spcPts val="500"/>
                </a:spcAft>
                <a:buClr>
                  <a:schemeClr val="accent1"/>
                </a:buClr>
                <a:buSzTx/>
                <a:buFont typeface="+mj-lt"/>
                <a:buAutoNum type="alphaLcPeriod"/>
                <a:tabLst/>
                <a:defRPr/>
              </a:pPr>
              <a:r>
                <a:rPr lang="nl-NL" sz="1400" kern="1200" noProof="0" dirty="0">
                  <a:solidFill>
                    <a:schemeClr val="tx2"/>
                  </a:solidFill>
                  <a:latin typeface="+mn-lt"/>
                  <a:ea typeface="+mn-ea"/>
                  <a:cs typeface="+mn-cs"/>
                </a:rPr>
                <a:t>Alfabetische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45" name="Ovaal 44">
              <a:extLst>
                <a:ext uri="{FF2B5EF4-FFF2-40B4-BE49-F238E27FC236}">
                  <a16:creationId xmlns:a16="http://schemas.microsoft.com/office/drawing/2014/main" id="{7AD8B928-9788-41D8-8914-05C6803F2F01}"/>
                </a:ext>
              </a:extLst>
            </p:cNvPr>
            <p:cNvSpPr/>
            <p:nvPr userDrawn="1"/>
          </p:nvSpPr>
          <p:spPr>
            <a:xfrm>
              <a:off x="-3425006" y="43356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46" name="Rechthoek 45">
              <a:extLst>
                <a:ext uri="{FF2B5EF4-FFF2-40B4-BE49-F238E27FC236}">
                  <a16:creationId xmlns:a16="http://schemas.microsoft.com/office/drawing/2014/main" id="{CB40571A-C85C-4E1D-8141-3C4183C28013}"/>
                </a:ext>
              </a:extLst>
            </p:cNvPr>
            <p:cNvSpPr/>
            <p:nvPr userDrawn="1"/>
          </p:nvSpPr>
          <p:spPr>
            <a:xfrm>
              <a:off x="-3059324" y="4335640"/>
              <a:ext cx="2823104" cy="255963"/>
            </a:xfrm>
            <a:prstGeom prst="rect">
              <a:avLst/>
            </a:prstGeom>
            <a:noFill/>
            <a:ln w="25400" cap="flat" cmpd="sng" algn="ctr">
              <a:noFill/>
              <a:prstDash val="solid"/>
            </a:ln>
            <a:effectLst/>
          </p:spPr>
          <p:txBody>
            <a:bodyPr lIns="0" tIns="0" rIns="0" bIns="0" rtlCol="0" anchor="ctr"/>
            <a:lstStyle/>
            <a:p>
              <a:pPr marL="625475" marR="0" lvl="7" indent="-265113" algn="l" defTabSz="914400" rtl="0" eaLnBrk="1" fontAlgn="auto" latinLnBrk="0" hangingPunct="1">
                <a:lnSpc>
                  <a:spcPct val="90000"/>
                </a:lnSpc>
                <a:spcBef>
                  <a:spcPts val="800"/>
                </a:spcBef>
                <a:spcAft>
                  <a:spcPts val="500"/>
                </a:spcAft>
                <a:buClr>
                  <a:schemeClr val="accent1"/>
                </a:buClr>
                <a:buSzPct val="80000"/>
                <a:buFont typeface="Microsoft JhengHei Light" panose="020B0304030504040204" pitchFamily="34" charset="-120"/>
                <a:buChar char="&gt;"/>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#3</a:t>
              </a:r>
            </a:p>
          </p:txBody>
        </p:sp>
        <p:sp>
          <p:nvSpPr>
            <p:cNvPr id="47" name="Ovaal 46">
              <a:extLst>
                <a:ext uri="{FF2B5EF4-FFF2-40B4-BE49-F238E27FC236}">
                  <a16:creationId xmlns:a16="http://schemas.microsoft.com/office/drawing/2014/main" id="{6B2D6890-7EFD-4FD4-8985-5ED70DB35D58}"/>
                </a:ext>
              </a:extLst>
            </p:cNvPr>
            <p:cNvSpPr/>
            <p:nvPr userDrawn="1"/>
          </p:nvSpPr>
          <p:spPr>
            <a:xfrm>
              <a:off x="-3425006" y="47089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48" name="Rechthoek 47">
              <a:extLst>
                <a:ext uri="{FF2B5EF4-FFF2-40B4-BE49-F238E27FC236}">
                  <a16:creationId xmlns:a16="http://schemas.microsoft.com/office/drawing/2014/main" id="{9E2E2D95-C9C9-4B40-8D0D-9F103F458C95}"/>
                </a:ext>
              </a:extLst>
            </p:cNvPr>
            <p:cNvSpPr/>
            <p:nvPr userDrawn="1"/>
          </p:nvSpPr>
          <p:spPr>
            <a:xfrm>
              <a:off x="-3059324" y="4708905"/>
              <a:ext cx="2823104" cy="255963"/>
            </a:xfrm>
            <a:prstGeom prst="rect">
              <a:avLst/>
            </a:prstGeom>
            <a:noFill/>
            <a:ln w="25400" cap="flat" cmpd="sng" algn="ctr">
              <a:noFill/>
              <a:prstDash val="solid"/>
            </a:ln>
            <a:effectLst/>
          </p:spPr>
          <p:txBody>
            <a:bodyPr lIns="0" tIns="0" rIns="0" bIns="0" rtlCol="0" anchor="ctr"/>
            <a:lstStyle/>
            <a:p>
              <a:pPr marL="0" marR="0" lvl="8"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050" i="1" kern="1200" noProof="0" dirty="0">
                  <a:solidFill>
                    <a:schemeClr val="tx2"/>
                  </a:solidFill>
                  <a:latin typeface="+mn-lt"/>
                  <a:ea typeface="+mn-ea"/>
                  <a:cs typeface="+mn-cs"/>
                </a:rPr>
                <a:t>Bronvermelding</a:t>
              </a:r>
            </a:p>
          </p:txBody>
        </p:sp>
        <p:sp>
          <p:nvSpPr>
            <p:cNvPr id="50" name="Rechthoek 49">
              <a:extLst>
                <a:ext uri="{FF2B5EF4-FFF2-40B4-BE49-F238E27FC236}">
                  <a16:creationId xmlns:a16="http://schemas.microsoft.com/office/drawing/2014/main" id="{07799A1E-A9A1-463B-989A-E83B9DE60F72}"/>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TEKST</a:t>
              </a:r>
              <a:r>
                <a:rPr kumimoji="0" lang="nl-NL" sz="1400" b="0" i="0" u="none" strike="noStrike" kern="0" cap="all" spc="0" normalizeH="0" noProof="0" dirty="0">
                  <a:ln>
                    <a:noFill/>
                  </a:ln>
                  <a:solidFill>
                    <a:schemeClr val="accent1"/>
                  </a:solidFill>
                  <a:effectLst/>
                  <a:uLnTx/>
                  <a:uFillTx/>
                  <a:latin typeface="+mj-lt"/>
                  <a:cs typeface="Segoe UI Light" panose="020B0502040204020203" pitchFamily="34" charset="0"/>
                </a:rPr>
                <a:t> NIVEAUS kiezen</a:t>
              </a:r>
              <a:endPar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endParaRPr>
            </a:p>
          </p:txBody>
        </p:sp>
        <p:sp>
          <p:nvSpPr>
            <p:cNvPr id="51" name="Ovaal 50">
              <a:extLst>
                <a:ext uri="{FF2B5EF4-FFF2-40B4-BE49-F238E27FC236}">
                  <a16:creationId xmlns:a16="http://schemas.microsoft.com/office/drawing/2014/main" id="{2375CE36-FBC4-4BAA-B881-1AF2241F9FBB}"/>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52" name="Rechte verbindingslijn 51">
              <a:extLst>
                <a:ext uri="{FF2B5EF4-FFF2-40B4-BE49-F238E27FC236}">
                  <a16:creationId xmlns:a16="http://schemas.microsoft.com/office/drawing/2014/main" id="{8C304B23-DC49-4D24-BFE8-561A2C96D61C}"/>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53" name="Groep 52">
              <a:extLst>
                <a:ext uri="{FF2B5EF4-FFF2-40B4-BE49-F238E27FC236}">
                  <a16:creationId xmlns:a16="http://schemas.microsoft.com/office/drawing/2014/main" id="{15853C10-8359-461E-852F-3B3187E49160}"/>
                </a:ext>
              </a:extLst>
            </p:cNvPr>
            <p:cNvGrpSpPr/>
            <p:nvPr userDrawn="1"/>
          </p:nvGrpSpPr>
          <p:grpSpPr>
            <a:xfrm>
              <a:off x="-3437547" y="349413"/>
              <a:ext cx="2933825" cy="558875"/>
              <a:chOff x="-3419346" y="368233"/>
              <a:chExt cx="3904920" cy="743862"/>
            </a:xfrm>
          </p:grpSpPr>
          <p:sp>
            <p:nvSpPr>
              <p:cNvPr id="65" name="Rechthoek 64">
                <a:extLst>
                  <a:ext uri="{FF2B5EF4-FFF2-40B4-BE49-F238E27FC236}">
                    <a16:creationId xmlns:a16="http://schemas.microsoft.com/office/drawing/2014/main" id="{996085AB-C63E-470B-BB89-73E3A2BBFAAF}"/>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700" b="0" noProof="0" dirty="0">
                    <a:solidFill>
                      <a:srgbClr val="C00000"/>
                    </a:solidFill>
                    <a:latin typeface="Arial" panose="020B0604020202020204" pitchFamily="34" charset="0"/>
                    <a:cs typeface="Arial" panose="020B0604020202020204" pitchFamily="34" charset="0"/>
                  </a:rPr>
                  <a:t>Start</a:t>
                </a:r>
              </a:p>
            </p:txBody>
          </p:sp>
          <p:cxnSp>
            <p:nvCxnSpPr>
              <p:cNvPr id="66" name="Rechte verbindingslijn 65">
                <a:extLst>
                  <a:ext uri="{FF2B5EF4-FFF2-40B4-BE49-F238E27FC236}">
                    <a16:creationId xmlns:a16="http://schemas.microsoft.com/office/drawing/2014/main" id="{664E312E-C9C5-492B-BEEB-31F3442DAAB3}"/>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Rechte verbindingslijn 66">
                <a:extLst>
                  <a:ext uri="{FF2B5EF4-FFF2-40B4-BE49-F238E27FC236}">
                    <a16:creationId xmlns:a16="http://schemas.microsoft.com/office/drawing/2014/main" id="{110EC4C7-AD5F-4B4D-BD68-A0276903BD7F}"/>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8" name="Rechthoek 67">
                <a:extLst>
                  <a:ext uri="{FF2B5EF4-FFF2-40B4-BE49-F238E27FC236}">
                    <a16:creationId xmlns:a16="http://schemas.microsoft.com/office/drawing/2014/main" id="{14CBEF17-43B6-4A2A-B4F5-0A9601ADF851}"/>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69" name="Groep 68">
                <a:extLst>
                  <a:ext uri="{FF2B5EF4-FFF2-40B4-BE49-F238E27FC236}">
                    <a16:creationId xmlns:a16="http://schemas.microsoft.com/office/drawing/2014/main" id="{E8BBD8BE-1584-4746-85A3-05FF23CEABD3}"/>
                  </a:ext>
                </a:extLst>
              </p:cNvPr>
              <p:cNvGrpSpPr/>
              <p:nvPr userDrawn="1"/>
            </p:nvGrpSpPr>
            <p:grpSpPr>
              <a:xfrm>
                <a:off x="-3002834" y="720303"/>
                <a:ext cx="182598" cy="143759"/>
                <a:chOff x="-3310843" y="700986"/>
                <a:chExt cx="182598" cy="143759"/>
              </a:xfrm>
            </p:grpSpPr>
            <p:grpSp>
              <p:nvGrpSpPr>
                <p:cNvPr id="108" name="Groep 107">
                  <a:extLst>
                    <a:ext uri="{FF2B5EF4-FFF2-40B4-BE49-F238E27FC236}">
                      <a16:creationId xmlns:a16="http://schemas.microsoft.com/office/drawing/2014/main" id="{8F9EB68B-894D-4A0E-8AB1-9F7A4744B7F2}"/>
                    </a:ext>
                  </a:extLst>
                </p:cNvPr>
                <p:cNvGrpSpPr/>
                <p:nvPr userDrawn="1"/>
              </p:nvGrpSpPr>
              <p:grpSpPr>
                <a:xfrm>
                  <a:off x="-3310843" y="700986"/>
                  <a:ext cx="182598" cy="143759"/>
                  <a:chOff x="-3310843" y="700986"/>
                  <a:chExt cx="182598" cy="143759"/>
                </a:xfrm>
              </p:grpSpPr>
              <p:cxnSp>
                <p:nvCxnSpPr>
                  <p:cNvPr id="112" name="Rechte verbindingslijn 111">
                    <a:extLst>
                      <a:ext uri="{FF2B5EF4-FFF2-40B4-BE49-F238E27FC236}">
                        <a16:creationId xmlns:a16="http://schemas.microsoft.com/office/drawing/2014/main" id="{B9D2BA00-48ED-407E-82D2-57CBC97A8671}"/>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113" name="Rechte verbindingslijn 112">
                    <a:extLst>
                      <a:ext uri="{FF2B5EF4-FFF2-40B4-BE49-F238E27FC236}">
                        <a16:creationId xmlns:a16="http://schemas.microsoft.com/office/drawing/2014/main" id="{01886921-1100-4945-A42B-716C9F64D58C}"/>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114" name="Rechte verbindingslijn 113">
                    <a:extLst>
                      <a:ext uri="{FF2B5EF4-FFF2-40B4-BE49-F238E27FC236}">
                        <a16:creationId xmlns:a16="http://schemas.microsoft.com/office/drawing/2014/main" id="{C46C689A-2A2E-4474-8332-202B996E2CE3}"/>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115" name="Rechte verbindingslijn 114">
                    <a:extLst>
                      <a:ext uri="{FF2B5EF4-FFF2-40B4-BE49-F238E27FC236}">
                        <a16:creationId xmlns:a16="http://schemas.microsoft.com/office/drawing/2014/main" id="{F153E973-FC85-4867-A032-B400BEEF777D}"/>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116" name="Rechte verbindingslijn 115">
                    <a:extLst>
                      <a:ext uri="{FF2B5EF4-FFF2-40B4-BE49-F238E27FC236}">
                        <a16:creationId xmlns:a16="http://schemas.microsoft.com/office/drawing/2014/main" id="{0F67D041-8F29-41C5-9CE2-5FD09E9B5849}"/>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109" name="Groep 108">
                  <a:extLst>
                    <a:ext uri="{FF2B5EF4-FFF2-40B4-BE49-F238E27FC236}">
                      <a16:creationId xmlns:a16="http://schemas.microsoft.com/office/drawing/2014/main" id="{D1B24AA1-068A-4AB7-A846-7D3582230BBC}"/>
                    </a:ext>
                  </a:extLst>
                </p:cNvPr>
                <p:cNvGrpSpPr/>
                <p:nvPr userDrawn="1"/>
              </p:nvGrpSpPr>
              <p:grpSpPr>
                <a:xfrm flipH="1">
                  <a:off x="-3310774" y="735854"/>
                  <a:ext cx="88801" cy="72568"/>
                  <a:chOff x="-2091059" y="1395403"/>
                  <a:chExt cx="157316" cy="128558"/>
                </a:xfrm>
              </p:grpSpPr>
              <p:sp>
                <p:nvSpPr>
                  <p:cNvPr id="110" name="Rechthoek 109">
                    <a:extLst>
                      <a:ext uri="{FF2B5EF4-FFF2-40B4-BE49-F238E27FC236}">
                        <a16:creationId xmlns:a16="http://schemas.microsoft.com/office/drawing/2014/main" id="{8D698ACD-32AC-45DF-8870-81A450BE323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11" name="Pijl: punthaak 110">
                    <a:extLst>
                      <a:ext uri="{FF2B5EF4-FFF2-40B4-BE49-F238E27FC236}">
                        <a16:creationId xmlns:a16="http://schemas.microsoft.com/office/drawing/2014/main" id="{26DACB68-2880-4FBF-84E1-80484A5A0FC5}"/>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nvGrpSpPr>
              <p:cNvPr id="70" name="Groep 69">
                <a:extLst>
                  <a:ext uri="{FF2B5EF4-FFF2-40B4-BE49-F238E27FC236}">
                    <a16:creationId xmlns:a16="http://schemas.microsoft.com/office/drawing/2014/main" id="{3871537A-67BD-4271-9F2B-396858D8D287}"/>
                  </a:ext>
                </a:extLst>
              </p:cNvPr>
              <p:cNvGrpSpPr/>
              <p:nvPr userDrawn="1"/>
            </p:nvGrpSpPr>
            <p:grpSpPr>
              <a:xfrm>
                <a:off x="-3326107" y="720303"/>
                <a:ext cx="182598" cy="143759"/>
                <a:chOff x="-3634116" y="700986"/>
                <a:chExt cx="182598" cy="143759"/>
              </a:xfrm>
            </p:grpSpPr>
            <p:grpSp>
              <p:nvGrpSpPr>
                <p:cNvPr id="99" name="Groep 98">
                  <a:extLst>
                    <a:ext uri="{FF2B5EF4-FFF2-40B4-BE49-F238E27FC236}">
                      <a16:creationId xmlns:a16="http://schemas.microsoft.com/office/drawing/2014/main" id="{F0EC1814-3DC7-49CC-88FF-413A162D8285}"/>
                    </a:ext>
                  </a:extLst>
                </p:cNvPr>
                <p:cNvGrpSpPr/>
                <p:nvPr userDrawn="1"/>
              </p:nvGrpSpPr>
              <p:grpSpPr>
                <a:xfrm>
                  <a:off x="-3634116" y="700986"/>
                  <a:ext cx="182598" cy="143759"/>
                  <a:chOff x="-3634116" y="700986"/>
                  <a:chExt cx="182598" cy="143759"/>
                </a:xfrm>
              </p:grpSpPr>
              <p:cxnSp>
                <p:nvCxnSpPr>
                  <p:cNvPr id="103" name="Rechte verbindingslijn 102">
                    <a:extLst>
                      <a:ext uri="{FF2B5EF4-FFF2-40B4-BE49-F238E27FC236}">
                        <a16:creationId xmlns:a16="http://schemas.microsoft.com/office/drawing/2014/main" id="{22F001AB-54ED-4C4F-94AC-728A1CB792DE}"/>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104" name="Rechte verbindingslijn 103">
                    <a:extLst>
                      <a:ext uri="{FF2B5EF4-FFF2-40B4-BE49-F238E27FC236}">
                        <a16:creationId xmlns:a16="http://schemas.microsoft.com/office/drawing/2014/main" id="{EEDB17D6-770C-4ED4-9FA4-FDF18B035F58}"/>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105" name="Rechte verbindingslijn 104">
                    <a:extLst>
                      <a:ext uri="{FF2B5EF4-FFF2-40B4-BE49-F238E27FC236}">
                        <a16:creationId xmlns:a16="http://schemas.microsoft.com/office/drawing/2014/main" id="{B9805724-1ACA-403F-AF92-35B4C1FB03A3}"/>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106" name="Rechte verbindingslijn 105">
                    <a:extLst>
                      <a:ext uri="{FF2B5EF4-FFF2-40B4-BE49-F238E27FC236}">
                        <a16:creationId xmlns:a16="http://schemas.microsoft.com/office/drawing/2014/main" id="{844849EF-35B8-4E55-824F-D9EB7179312C}"/>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107" name="Rechte verbindingslijn 106">
                    <a:extLst>
                      <a:ext uri="{FF2B5EF4-FFF2-40B4-BE49-F238E27FC236}">
                        <a16:creationId xmlns:a16="http://schemas.microsoft.com/office/drawing/2014/main" id="{BACDBCC0-2DCC-4AB1-8464-0D9B73A118ED}"/>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100" name="Groep 99">
                  <a:extLst>
                    <a:ext uri="{FF2B5EF4-FFF2-40B4-BE49-F238E27FC236}">
                      <a16:creationId xmlns:a16="http://schemas.microsoft.com/office/drawing/2014/main" id="{5F257BC7-0BD4-413C-BA34-602FC6B895A5}"/>
                    </a:ext>
                  </a:extLst>
                </p:cNvPr>
                <p:cNvGrpSpPr/>
                <p:nvPr userDrawn="1"/>
              </p:nvGrpSpPr>
              <p:grpSpPr>
                <a:xfrm>
                  <a:off x="-3634047" y="735854"/>
                  <a:ext cx="88801" cy="72568"/>
                  <a:chOff x="-2091059" y="1395403"/>
                  <a:chExt cx="157316" cy="128558"/>
                </a:xfrm>
              </p:grpSpPr>
              <p:sp>
                <p:nvSpPr>
                  <p:cNvPr id="101" name="Rechthoek 100">
                    <a:extLst>
                      <a:ext uri="{FF2B5EF4-FFF2-40B4-BE49-F238E27FC236}">
                        <a16:creationId xmlns:a16="http://schemas.microsoft.com/office/drawing/2014/main" id="{5344D088-F71D-4965-9A53-AC0689C66CE7}"/>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2" name="Pijl: punthaak 101">
                    <a:extLst>
                      <a:ext uri="{FF2B5EF4-FFF2-40B4-BE49-F238E27FC236}">
                        <a16:creationId xmlns:a16="http://schemas.microsoft.com/office/drawing/2014/main" id="{CCCD703F-21E6-4F5D-A35B-645700989AC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cxnSp>
            <p:nvCxnSpPr>
              <p:cNvPr id="71" name="Rechte verbindingslijn 70">
                <a:extLst>
                  <a:ext uri="{FF2B5EF4-FFF2-40B4-BE49-F238E27FC236}">
                    <a16:creationId xmlns:a16="http://schemas.microsoft.com/office/drawing/2014/main" id="{26DC21DC-59A0-40A5-9560-D05985445DA1}"/>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72" name="Rechte verbindingslijn 71">
                <a:extLst>
                  <a:ext uri="{FF2B5EF4-FFF2-40B4-BE49-F238E27FC236}">
                    <a16:creationId xmlns:a16="http://schemas.microsoft.com/office/drawing/2014/main" id="{D3AD28F8-4609-4E18-BF8A-8E0B8AE6BB90}"/>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73" name="Groep 72">
                <a:extLst>
                  <a:ext uri="{FF2B5EF4-FFF2-40B4-BE49-F238E27FC236}">
                    <a16:creationId xmlns:a16="http://schemas.microsoft.com/office/drawing/2014/main" id="{866A0962-FDE9-4E03-BDD2-4EB28A2CC25D}"/>
                  </a:ext>
                </a:extLst>
              </p:cNvPr>
              <p:cNvGrpSpPr/>
              <p:nvPr userDrawn="1"/>
            </p:nvGrpSpPr>
            <p:grpSpPr>
              <a:xfrm>
                <a:off x="-2425037" y="370226"/>
                <a:ext cx="357690" cy="330595"/>
                <a:chOff x="-2721817" y="347336"/>
                <a:chExt cx="432805" cy="400021"/>
              </a:xfrm>
            </p:grpSpPr>
            <p:sp>
              <p:nvSpPr>
                <p:cNvPr id="88" name="Rechthoek 87">
                  <a:extLst>
                    <a:ext uri="{FF2B5EF4-FFF2-40B4-BE49-F238E27FC236}">
                      <a16:creationId xmlns:a16="http://schemas.microsoft.com/office/drawing/2014/main" id="{F79AFABB-7AB8-4F5D-95EA-876D5DB0D722}"/>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89" name="Groep 88">
                  <a:extLst>
                    <a:ext uri="{FF2B5EF4-FFF2-40B4-BE49-F238E27FC236}">
                      <a16:creationId xmlns:a16="http://schemas.microsoft.com/office/drawing/2014/main" id="{54F408E8-989E-4199-B0C6-9F0E0113D529}"/>
                    </a:ext>
                  </a:extLst>
                </p:cNvPr>
                <p:cNvGrpSpPr/>
                <p:nvPr userDrawn="1"/>
              </p:nvGrpSpPr>
              <p:grpSpPr>
                <a:xfrm>
                  <a:off x="-2652453" y="431583"/>
                  <a:ext cx="294076" cy="231526"/>
                  <a:chOff x="-3634116" y="700986"/>
                  <a:chExt cx="182598" cy="143759"/>
                </a:xfrm>
              </p:grpSpPr>
              <p:grpSp>
                <p:nvGrpSpPr>
                  <p:cNvPr id="90" name="Groep 89">
                    <a:extLst>
                      <a:ext uri="{FF2B5EF4-FFF2-40B4-BE49-F238E27FC236}">
                        <a16:creationId xmlns:a16="http://schemas.microsoft.com/office/drawing/2014/main" id="{1C312745-0505-4853-B408-6F796AD08518}"/>
                      </a:ext>
                    </a:extLst>
                  </p:cNvPr>
                  <p:cNvGrpSpPr/>
                  <p:nvPr userDrawn="1"/>
                </p:nvGrpSpPr>
                <p:grpSpPr>
                  <a:xfrm>
                    <a:off x="-3634116" y="700986"/>
                    <a:ext cx="182598" cy="143759"/>
                    <a:chOff x="-3634116" y="700986"/>
                    <a:chExt cx="182598" cy="143759"/>
                  </a:xfrm>
                </p:grpSpPr>
                <p:cxnSp>
                  <p:nvCxnSpPr>
                    <p:cNvPr id="94" name="Rechte verbindingslijn 93">
                      <a:extLst>
                        <a:ext uri="{FF2B5EF4-FFF2-40B4-BE49-F238E27FC236}">
                          <a16:creationId xmlns:a16="http://schemas.microsoft.com/office/drawing/2014/main" id="{F1CA0C5B-7C16-40E1-AEBD-759211740388}"/>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95" name="Rechte verbindingslijn 94">
                      <a:extLst>
                        <a:ext uri="{FF2B5EF4-FFF2-40B4-BE49-F238E27FC236}">
                          <a16:creationId xmlns:a16="http://schemas.microsoft.com/office/drawing/2014/main" id="{1A048F18-0F48-4040-AF81-D93EA8B16175}"/>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96" name="Rechte verbindingslijn 95">
                      <a:extLst>
                        <a:ext uri="{FF2B5EF4-FFF2-40B4-BE49-F238E27FC236}">
                          <a16:creationId xmlns:a16="http://schemas.microsoft.com/office/drawing/2014/main" id="{87F3EB9A-63CC-43C1-82DB-932679BD5C1F}"/>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97" name="Rechte verbindingslijn 96">
                      <a:extLst>
                        <a:ext uri="{FF2B5EF4-FFF2-40B4-BE49-F238E27FC236}">
                          <a16:creationId xmlns:a16="http://schemas.microsoft.com/office/drawing/2014/main" id="{A512FF79-AB59-4492-81C5-38B7872EF5C6}"/>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98" name="Rechte verbindingslijn 97">
                      <a:extLst>
                        <a:ext uri="{FF2B5EF4-FFF2-40B4-BE49-F238E27FC236}">
                          <a16:creationId xmlns:a16="http://schemas.microsoft.com/office/drawing/2014/main" id="{6A18420A-71DE-4BDA-86DD-714617B09191}"/>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91" name="Groep 90">
                    <a:extLst>
                      <a:ext uri="{FF2B5EF4-FFF2-40B4-BE49-F238E27FC236}">
                        <a16:creationId xmlns:a16="http://schemas.microsoft.com/office/drawing/2014/main" id="{CF138F91-C65D-4AB9-AC15-BF46CF89F7CF}"/>
                      </a:ext>
                    </a:extLst>
                  </p:cNvPr>
                  <p:cNvGrpSpPr/>
                  <p:nvPr userDrawn="1"/>
                </p:nvGrpSpPr>
                <p:grpSpPr>
                  <a:xfrm>
                    <a:off x="-3634047" y="735854"/>
                    <a:ext cx="88801" cy="72568"/>
                    <a:chOff x="-2091059" y="1395403"/>
                    <a:chExt cx="157316" cy="128558"/>
                  </a:xfrm>
                </p:grpSpPr>
                <p:sp>
                  <p:nvSpPr>
                    <p:cNvPr id="92" name="Rechthoek 91">
                      <a:extLst>
                        <a:ext uri="{FF2B5EF4-FFF2-40B4-BE49-F238E27FC236}">
                          <a16:creationId xmlns:a16="http://schemas.microsoft.com/office/drawing/2014/main" id="{A5CB7F7F-0F98-4A02-B761-36C26C676DF6}"/>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3" name="Pijl: punthaak 92">
                      <a:extLst>
                        <a:ext uri="{FF2B5EF4-FFF2-40B4-BE49-F238E27FC236}">
                          <a16:creationId xmlns:a16="http://schemas.microsoft.com/office/drawing/2014/main" id="{FD879A88-F889-433B-A072-6E9588D0368F}"/>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grpSp>
            <p:nvGrpSpPr>
              <p:cNvPr id="74" name="Groep 73">
                <a:extLst>
                  <a:ext uri="{FF2B5EF4-FFF2-40B4-BE49-F238E27FC236}">
                    <a16:creationId xmlns:a16="http://schemas.microsoft.com/office/drawing/2014/main" id="{B339980D-BB73-4BB8-BCC6-7BCF7D31236C}"/>
                  </a:ext>
                </a:extLst>
              </p:cNvPr>
              <p:cNvGrpSpPr/>
              <p:nvPr userDrawn="1"/>
            </p:nvGrpSpPr>
            <p:grpSpPr>
              <a:xfrm>
                <a:off x="-2425037" y="781500"/>
                <a:ext cx="357690" cy="330595"/>
                <a:chOff x="-2721817" y="782525"/>
                <a:chExt cx="432805" cy="400021"/>
              </a:xfrm>
            </p:grpSpPr>
            <p:sp>
              <p:nvSpPr>
                <p:cNvPr id="77" name="Rechthoek 76">
                  <a:extLst>
                    <a:ext uri="{FF2B5EF4-FFF2-40B4-BE49-F238E27FC236}">
                      <a16:creationId xmlns:a16="http://schemas.microsoft.com/office/drawing/2014/main" id="{B4F1C70D-6960-48D3-8055-B0C939BDE7BD}"/>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78" name="Groep 77">
                  <a:extLst>
                    <a:ext uri="{FF2B5EF4-FFF2-40B4-BE49-F238E27FC236}">
                      <a16:creationId xmlns:a16="http://schemas.microsoft.com/office/drawing/2014/main" id="{7511944E-DBE8-4810-A08F-AE1663351F36}"/>
                    </a:ext>
                  </a:extLst>
                </p:cNvPr>
                <p:cNvGrpSpPr/>
                <p:nvPr userDrawn="1"/>
              </p:nvGrpSpPr>
              <p:grpSpPr>
                <a:xfrm>
                  <a:off x="-2652453" y="866772"/>
                  <a:ext cx="294076" cy="231526"/>
                  <a:chOff x="-3310843" y="700986"/>
                  <a:chExt cx="182598" cy="143759"/>
                </a:xfrm>
              </p:grpSpPr>
              <p:grpSp>
                <p:nvGrpSpPr>
                  <p:cNvPr id="79" name="Groep 78">
                    <a:extLst>
                      <a:ext uri="{FF2B5EF4-FFF2-40B4-BE49-F238E27FC236}">
                        <a16:creationId xmlns:a16="http://schemas.microsoft.com/office/drawing/2014/main" id="{A1DC9A38-3BB8-4384-8BB4-09DBF0C4BB54}"/>
                      </a:ext>
                    </a:extLst>
                  </p:cNvPr>
                  <p:cNvGrpSpPr/>
                  <p:nvPr userDrawn="1"/>
                </p:nvGrpSpPr>
                <p:grpSpPr>
                  <a:xfrm>
                    <a:off x="-3310843" y="700986"/>
                    <a:ext cx="182598" cy="143759"/>
                    <a:chOff x="-3310843" y="700986"/>
                    <a:chExt cx="182598" cy="143759"/>
                  </a:xfrm>
                </p:grpSpPr>
                <p:cxnSp>
                  <p:nvCxnSpPr>
                    <p:cNvPr id="83" name="Rechte verbindingslijn 82">
                      <a:extLst>
                        <a:ext uri="{FF2B5EF4-FFF2-40B4-BE49-F238E27FC236}">
                          <a16:creationId xmlns:a16="http://schemas.microsoft.com/office/drawing/2014/main" id="{EF78594F-C906-4711-B588-ADA74F2D3B76}"/>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84" name="Rechte verbindingslijn 83">
                      <a:extLst>
                        <a:ext uri="{FF2B5EF4-FFF2-40B4-BE49-F238E27FC236}">
                          <a16:creationId xmlns:a16="http://schemas.microsoft.com/office/drawing/2014/main" id="{31E1FE69-A8FA-4E8D-83EB-580192522D03}"/>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85" name="Rechte verbindingslijn 84">
                      <a:extLst>
                        <a:ext uri="{FF2B5EF4-FFF2-40B4-BE49-F238E27FC236}">
                          <a16:creationId xmlns:a16="http://schemas.microsoft.com/office/drawing/2014/main" id="{7EF63495-DE44-4C02-8149-58B666ADD4DC}"/>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86" name="Rechte verbindingslijn 85">
                      <a:extLst>
                        <a:ext uri="{FF2B5EF4-FFF2-40B4-BE49-F238E27FC236}">
                          <a16:creationId xmlns:a16="http://schemas.microsoft.com/office/drawing/2014/main" id="{0E716434-0CC3-40A7-AFF9-2A04DDCA7FD1}"/>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87" name="Rechte verbindingslijn 86">
                      <a:extLst>
                        <a:ext uri="{FF2B5EF4-FFF2-40B4-BE49-F238E27FC236}">
                          <a16:creationId xmlns:a16="http://schemas.microsoft.com/office/drawing/2014/main" id="{F05DD859-032E-44B9-9355-943A4D93C361}"/>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80" name="Groep 79">
                    <a:extLst>
                      <a:ext uri="{FF2B5EF4-FFF2-40B4-BE49-F238E27FC236}">
                        <a16:creationId xmlns:a16="http://schemas.microsoft.com/office/drawing/2014/main" id="{835FF986-7A0F-4008-B4EB-64892BC41712}"/>
                      </a:ext>
                    </a:extLst>
                  </p:cNvPr>
                  <p:cNvGrpSpPr/>
                  <p:nvPr userDrawn="1"/>
                </p:nvGrpSpPr>
                <p:grpSpPr>
                  <a:xfrm flipH="1">
                    <a:off x="-3310774" y="735854"/>
                    <a:ext cx="88801" cy="72568"/>
                    <a:chOff x="-2091059" y="1395403"/>
                    <a:chExt cx="157316" cy="128558"/>
                  </a:xfrm>
                </p:grpSpPr>
                <p:sp>
                  <p:nvSpPr>
                    <p:cNvPr id="81" name="Rechthoek 80">
                      <a:extLst>
                        <a:ext uri="{FF2B5EF4-FFF2-40B4-BE49-F238E27FC236}">
                          <a16:creationId xmlns:a16="http://schemas.microsoft.com/office/drawing/2014/main" id="{6231F448-8F18-4185-8A6A-7CF1ABA4DCC4}"/>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82" name="Pijl: punthaak 81">
                      <a:extLst>
                        <a:ext uri="{FF2B5EF4-FFF2-40B4-BE49-F238E27FC236}">
                          <a16:creationId xmlns:a16="http://schemas.microsoft.com/office/drawing/2014/main" id="{E870F490-4D3B-41C1-84D9-9486A3366E1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sp>
            <p:nvSpPr>
              <p:cNvPr id="75" name="Rechthoek 74">
                <a:extLst>
                  <a:ext uri="{FF2B5EF4-FFF2-40B4-BE49-F238E27FC236}">
                    <a16:creationId xmlns:a16="http://schemas.microsoft.com/office/drawing/2014/main" id="{D013CAC4-7DB5-46B2-A26D-4C23C71BA2C4}"/>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omhoog</a:t>
                </a:r>
              </a:p>
            </p:txBody>
          </p:sp>
          <p:sp>
            <p:nvSpPr>
              <p:cNvPr id="76" name="Rechthoek 75">
                <a:extLst>
                  <a:ext uri="{FF2B5EF4-FFF2-40B4-BE49-F238E27FC236}">
                    <a16:creationId xmlns:a16="http://schemas.microsoft.com/office/drawing/2014/main" id="{618A77F3-6E42-4F05-82AD-AEF6B0613F60}"/>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omlaag</a:t>
                </a:r>
              </a:p>
            </p:txBody>
          </p:sp>
        </p:grpSp>
        <p:cxnSp>
          <p:nvCxnSpPr>
            <p:cNvPr id="54" name="Rechte verbindingslijn 53">
              <a:extLst>
                <a:ext uri="{FF2B5EF4-FFF2-40B4-BE49-F238E27FC236}">
                  <a16:creationId xmlns:a16="http://schemas.microsoft.com/office/drawing/2014/main" id="{8ECD926B-6644-4103-8356-C89D9E108B64}"/>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55" name="Rechthoek 54">
              <a:extLst>
                <a:ext uri="{FF2B5EF4-FFF2-40B4-BE49-F238E27FC236}">
                  <a16:creationId xmlns:a16="http://schemas.microsoft.com/office/drawing/2014/main" id="{73874E05-7D4F-4D6C-8780-7C531D5AA70B}"/>
                </a:ext>
              </a:extLst>
            </p:cNvPr>
            <p:cNvSpPr/>
            <p:nvPr userDrawn="1"/>
          </p:nvSpPr>
          <p:spPr>
            <a:xfrm>
              <a:off x="-3059324" y="1719143"/>
              <a:ext cx="2823104" cy="255963"/>
            </a:xfrm>
            <a:prstGeom prst="rect">
              <a:avLst/>
            </a:prstGeom>
            <a:noFill/>
            <a:ln w="25400" cap="flat" cmpd="sng" algn="ctr">
              <a:noFill/>
              <a:prstDash val="solid"/>
            </a:ln>
            <a:effectLst/>
          </p:spPr>
          <p:txBody>
            <a:bodyPr lIns="0" tIns="0" rIns="0" bIns="0" rtlCol="0" anchor="ctr"/>
            <a:lstStyle/>
            <a:p>
              <a:pPr marL="265113" marR="0" lvl="0" indent="-265113" algn="l" defTabSz="914400" rtl="0" eaLnBrk="1" fontAlgn="auto" latinLnBrk="0" hangingPunct="1">
                <a:lnSpc>
                  <a:spcPct val="90000"/>
                </a:lnSpc>
                <a:spcBef>
                  <a:spcPts val="800"/>
                </a:spcBef>
                <a:spcAft>
                  <a:spcPts val="500"/>
                </a:spcAft>
                <a:buClr>
                  <a:schemeClr val="accent1"/>
                </a:buClr>
                <a:buSzTx/>
                <a:buFont typeface="Arial" panose="020B0604020202020204" pitchFamily="34" charset="0"/>
                <a:buChar char="•"/>
                <a:tabLst/>
                <a:defRPr/>
              </a:pP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56" name="Ovaal 55">
              <a:extLst>
                <a:ext uri="{FF2B5EF4-FFF2-40B4-BE49-F238E27FC236}">
                  <a16:creationId xmlns:a16="http://schemas.microsoft.com/office/drawing/2014/main" id="{CFEE7442-A120-4473-86E3-215230CF517D}"/>
                </a:ext>
              </a:extLst>
            </p:cNvPr>
            <p:cNvSpPr/>
            <p:nvPr userDrawn="1"/>
          </p:nvSpPr>
          <p:spPr>
            <a:xfrm>
              <a:off x="-3425006" y="2091065"/>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57" name="Rechthoek 56">
              <a:extLst>
                <a:ext uri="{FF2B5EF4-FFF2-40B4-BE49-F238E27FC236}">
                  <a16:creationId xmlns:a16="http://schemas.microsoft.com/office/drawing/2014/main" id="{4A2D7555-8181-4F0B-9165-28277561C812}"/>
                </a:ext>
              </a:extLst>
            </p:cNvPr>
            <p:cNvSpPr/>
            <p:nvPr userDrawn="1"/>
          </p:nvSpPr>
          <p:spPr>
            <a:xfrm>
              <a:off x="-3059324" y="2091064"/>
              <a:ext cx="2823104" cy="255963"/>
            </a:xfrm>
            <a:prstGeom prst="rect">
              <a:avLst/>
            </a:prstGeom>
            <a:noFill/>
            <a:ln w="25400" cap="flat" cmpd="sng" algn="ctr">
              <a:noFill/>
              <a:prstDash val="solid"/>
            </a:ln>
            <a:effectLst/>
          </p:spPr>
          <p:txBody>
            <a:bodyPr lIns="0" tIns="0" rIns="0" bIns="0" rtlCol="0" anchor="ctr"/>
            <a:lstStyle/>
            <a:p>
              <a:pPr marL="541338" marR="0" lvl="1" indent="-276225" algn="l" defTabSz="914400" rtl="0" eaLnBrk="1" fontAlgn="auto" latinLnBrk="0" hangingPunct="1">
                <a:lnSpc>
                  <a:spcPct val="90000"/>
                </a:lnSpc>
                <a:spcBef>
                  <a:spcPts val="800"/>
                </a:spcBef>
                <a:spcAft>
                  <a:spcPts val="500"/>
                </a:spcAft>
                <a:buClr>
                  <a:schemeClr val="tx2"/>
                </a:buClr>
                <a:buSzTx/>
                <a:buFont typeface="Arial" panose="020B0604020202020204" pitchFamily="34" charset="0"/>
                <a:buChar char="•"/>
                <a:tabLst/>
                <a:defRPr/>
              </a:pPr>
              <a:r>
                <a:rPr lang="nl-NL" sz="1400" kern="1200" noProof="0" dirty="0">
                  <a:solidFill>
                    <a:schemeClr val="tx2"/>
                  </a:solidFill>
                  <a:latin typeface="+mn-lt"/>
                  <a:ea typeface="+mn-ea"/>
                  <a:cs typeface="+mn-cs"/>
                </a:rPr>
                <a:t>Sub-</a:t>
              </a:r>
              <a:r>
                <a:rPr lang="nl-NL" sz="1400" kern="1200" noProof="0" dirty="0" err="1">
                  <a:solidFill>
                    <a:schemeClr val="tx2"/>
                  </a:solidFill>
                  <a:latin typeface="+mn-lt"/>
                  <a:ea typeface="+mn-ea"/>
                  <a:cs typeface="+mn-cs"/>
                </a:rPr>
                <a:t>bullet</a:t>
              </a:r>
              <a:r>
                <a:rPr lang="nl-NL" sz="1400" kern="1200" noProof="0" dirty="0">
                  <a:solidFill>
                    <a:schemeClr val="tx2"/>
                  </a:solidFill>
                  <a:latin typeface="+mn-lt"/>
                  <a:ea typeface="+mn-ea"/>
                  <a:cs typeface="+mn-cs"/>
                </a:rPr>
                <a:t> #1</a:t>
              </a:r>
            </a:p>
          </p:txBody>
        </p:sp>
        <p:sp>
          <p:nvSpPr>
            <p:cNvPr id="58" name="Ovaal 57">
              <a:extLst>
                <a:ext uri="{FF2B5EF4-FFF2-40B4-BE49-F238E27FC236}">
                  <a16:creationId xmlns:a16="http://schemas.microsoft.com/office/drawing/2014/main" id="{71572AEE-9906-41AA-B04F-7C8C366115F9}"/>
                </a:ext>
              </a:extLst>
            </p:cNvPr>
            <p:cNvSpPr/>
            <p:nvPr userDrawn="1"/>
          </p:nvSpPr>
          <p:spPr>
            <a:xfrm>
              <a:off x="-3425006" y="24652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59" name="Rechthoek 58">
              <a:extLst>
                <a:ext uri="{FF2B5EF4-FFF2-40B4-BE49-F238E27FC236}">
                  <a16:creationId xmlns:a16="http://schemas.microsoft.com/office/drawing/2014/main" id="{7C69BF14-794A-4F67-A944-269BC3E764EC}"/>
                </a:ext>
              </a:extLst>
            </p:cNvPr>
            <p:cNvSpPr/>
            <p:nvPr userDrawn="1"/>
          </p:nvSpPr>
          <p:spPr>
            <a:xfrm>
              <a:off x="-3059324" y="2465240"/>
              <a:ext cx="2823104" cy="255963"/>
            </a:xfrm>
            <a:prstGeom prst="rect">
              <a:avLst/>
            </a:prstGeom>
            <a:noFill/>
            <a:ln w="25400" cap="flat" cmpd="sng" algn="ctr">
              <a:noFill/>
              <a:prstDash val="solid"/>
            </a:ln>
            <a:effectLst/>
          </p:spPr>
          <p:txBody>
            <a:bodyPr lIns="0" tIns="0" rIns="0" bIns="0" rtlCol="0" anchor="ctr"/>
            <a:lstStyle/>
            <a:p>
              <a:pPr marL="806450" marR="0" lvl="2" indent="-265113" algn="l" defTabSz="914400" rtl="0" eaLnBrk="1" fontAlgn="auto" latinLnBrk="0" hangingPunct="1">
                <a:lnSpc>
                  <a:spcPct val="90000"/>
                </a:lnSpc>
                <a:spcBef>
                  <a:spcPts val="800"/>
                </a:spcBef>
                <a:spcAft>
                  <a:spcPts val="500"/>
                </a:spcAft>
                <a:buClr>
                  <a:schemeClr val="accent1"/>
                </a:buClr>
                <a:buSzTx/>
                <a:buFont typeface="Calibri Light" panose="020F0302020204030204" pitchFamily="34" charset="0"/>
                <a:buChar char="-"/>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#2</a:t>
              </a:r>
            </a:p>
          </p:txBody>
        </p:sp>
        <p:sp>
          <p:nvSpPr>
            <p:cNvPr id="60" name="Ovaal 59">
              <a:extLst>
                <a:ext uri="{FF2B5EF4-FFF2-40B4-BE49-F238E27FC236}">
                  <a16:creationId xmlns:a16="http://schemas.microsoft.com/office/drawing/2014/main" id="{8C801154-D509-483D-B89D-1C6AE773AC8C}"/>
                </a:ext>
              </a:extLst>
            </p:cNvPr>
            <p:cNvSpPr/>
            <p:nvPr userDrawn="1"/>
          </p:nvSpPr>
          <p:spPr>
            <a:xfrm>
              <a:off x="-3425006" y="283788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61" name="Rechthoek 60">
              <a:extLst>
                <a:ext uri="{FF2B5EF4-FFF2-40B4-BE49-F238E27FC236}">
                  <a16:creationId xmlns:a16="http://schemas.microsoft.com/office/drawing/2014/main" id="{E4F41A50-F3B1-4E08-86A4-4A43908F5987}"/>
                </a:ext>
              </a:extLst>
            </p:cNvPr>
            <p:cNvSpPr/>
            <p:nvPr userDrawn="1"/>
          </p:nvSpPr>
          <p:spPr>
            <a:xfrm>
              <a:off x="-3059324" y="2837885"/>
              <a:ext cx="2823104" cy="255963"/>
            </a:xfrm>
            <a:prstGeom prst="rect">
              <a:avLst/>
            </a:prstGeom>
            <a:noFill/>
            <a:ln w="25400" cap="flat" cmpd="sng" algn="ctr">
              <a:noFill/>
              <a:prstDash val="solid"/>
            </a:ln>
            <a:effectLst/>
          </p:spPr>
          <p:txBody>
            <a:bodyPr lIns="0" tIns="0" rIns="0" bIns="0" rtlCol="0" anchor="ctr"/>
            <a:lstStyle/>
            <a:p>
              <a:pPr marL="0" marR="0" lvl="3"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400" kern="1200" noProof="0" dirty="0">
                  <a:solidFill>
                    <a:schemeClr val="tx2"/>
                  </a:solidFill>
                  <a:latin typeface="+mn-lt"/>
                  <a:ea typeface="+mn-ea"/>
                  <a:cs typeface="+mn-cs"/>
                </a:rPr>
                <a:t>Leestekst</a:t>
              </a:r>
            </a:p>
          </p:txBody>
        </p:sp>
        <p:sp>
          <p:nvSpPr>
            <p:cNvPr id="62" name="Ovaal 61">
              <a:extLst>
                <a:ext uri="{FF2B5EF4-FFF2-40B4-BE49-F238E27FC236}">
                  <a16:creationId xmlns:a16="http://schemas.microsoft.com/office/drawing/2014/main" id="{88888B25-7299-49B4-ACD7-C1FE9221DFE0}"/>
                </a:ext>
              </a:extLst>
            </p:cNvPr>
            <p:cNvSpPr/>
            <p:nvPr userDrawn="1"/>
          </p:nvSpPr>
          <p:spPr>
            <a:xfrm>
              <a:off x="-3425006" y="32214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63" name="Rechthoek 62">
              <a:extLst>
                <a:ext uri="{FF2B5EF4-FFF2-40B4-BE49-F238E27FC236}">
                  <a16:creationId xmlns:a16="http://schemas.microsoft.com/office/drawing/2014/main" id="{03503153-FD85-4AA2-8A79-5A962A3DBBBA}"/>
                </a:ext>
              </a:extLst>
            </p:cNvPr>
            <p:cNvSpPr/>
            <p:nvPr userDrawn="1"/>
          </p:nvSpPr>
          <p:spPr>
            <a:xfrm>
              <a:off x="-3059324" y="3221491"/>
              <a:ext cx="2823104" cy="255963"/>
            </a:xfrm>
            <a:prstGeom prst="rect">
              <a:avLst/>
            </a:prstGeom>
            <a:noFill/>
            <a:ln w="25400" cap="flat" cmpd="sng" algn="ctr">
              <a:noFill/>
              <a:prstDash val="solid"/>
            </a:ln>
            <a:effectLst/>
          </p:spPr>
          <p:txBody>
            <a:bodyPr lIns="0" tIns="0" rIns="0" bIns="0" rtlCol="0" anchor="ctr"/>
            <a:lstStyle/>
            <a:p>
              <a:pPr marL="0" marR="0" lvl="4" indent="0" algn="l" defTabSz="914400" rtl="0" eaLnBrk="1" fontAlgn="auto" latinLnBrk="0" hangingPunct="1">
                <a:lnSpc>
                  <a:spcPct val="90000"/>
                </a:lnSpc>
                <a:spcBef>
                  <a:spcPts val="800"/>
                </a:spcBef>
                <a:spcAft>
                  <a:spcPts val="500"/>
                </a:spcAft>
                <a:buClrTx/>
                <a:buSzTx/>
                <a:buFont typeface="Arial" panose="020B0604020202020204" pitchFamily="34" charset="0"/>
                <a:buNone/>
                <a:tabLst/>
                <a:defRPr/>
              </a:pPr>
              <a:r>
                <a:rPr lang="nl-NL" sz="1800" b="0" kern="1200" noProof="0" dirty="0">
                  <a:solidFill>
                    <a:schemeClr val="accent1"/>
                  </a:solidFill>
                  <a:latin typeface="+mj-lt"/>
                  <a:ea typeface="+mn-ea"/>
                  <a:cs typeface="+mn-cs"/>
                </a:rPr>
                <a:t>Tussenkop</a:t>
              </a:r>
            </a:p>
          </p:txBody>
        </p:sp>
        <p:sp>
          <p:nvSpPr>
            <p:cNvPr id="64" name="Rechthoek 63">
              <a:extLst>
                <a:ext uri="{FF2B5EF4-FFF2-40B4-BE49-F238E27FC236}">
                  <a16:creationId xmlns:a16="http://schemas.microsoft.com/office/drawing/2014/main" id="{3A5CF8AF-A930-4B38-AAFF-793F4CCD7D90}"/>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onder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zoals hierboven aangegeven, om een tekst niveau te kiezen. Kies uit:</a:t>
              </a:r>
            </a:p>
          </p:txBody>
        </p:sp>
      </p:grpSp>
      <p:grpSp>
        <p:nvGrpSpPr>
          <p:cNvPr id="120" name="Instructie">
            <a:extLst>
              <a:ext uri="{FF2B5EF4-FFF2-40B4-BE49-F238E27FC236}">
                <a16:creationId xmlns:a16="http://schemas.microsoft.com/office/drawing/2014/main" id="{CF95D003-DE62-4444-B03C-21A4F2C3BF51}"/>
              </a:ext>
            </a:extLst>
          </p:cNvPr>
          <p:cNvGrpSpPr/>
          <p:nvPr userDrawn="1"/>
        </p:nvGrpSpPr>
        <p:grpSpPr>
          <a:xfrm>
            <a:off x="12389714" y="5221435"/>
            <a:ext cx="3183677" cy="1636565"/>
            <a:chOff x="12389714" y="4327164"/>
            <a:chExt cx="3183677" cy="1636565"/>
          </a:xfrm>
        </p:grpSpPr>
        <p:cxnSp>
          <p:nvCxnSpPr>
            <p:cNvPr id="122" name="Rechte verbindingslijn 121">
              <a:extLst>
                <a:ext uri="{FF2B5EF4-FFF2-40B4-BE49-F238E27FC236}">
                  <a16:creationId xmlns:a16="http://schemas.microsoft.com/office/drawing/2014/main" id="{113A18EC-BDDD-42DF-A0A6-9E62CBBEA0E5}"/>
                </a:ext>
              </a:extLst>
            </p:cNvPr>
            <p:cNvCxnSpPr>
              <a:cxnSpLocks/>
            </p:cNvCxnSpPr>
            <p:nvPr userDrawn="1"/>
          </p:nvCxnSpPr>
          <p:spPr>
            <a:xfrm>
              <a:off x="12395374" y="5963729"/>
              <a:ext cx="3178017" cy="0"/>
            </a:xfrm>
            <a:prstGeom prst="line">
              <a:avLst/>
            </a:prstGeom>
            <a:noFill/>
            <a:ln w="3175" cap="flat" cmpd="sng" algn="ctr">
              <a:solidFill>
                <a:schemeClr val="accent1"/>
              </a:solidFill>
              <a:prstDash val="solid"/>
            </a:ln>
            <a:effectLst/>
          </p:spPr>
        </p:cxnSp>
        <p:sp>
          <p:nvSpPr>
            <p:cNvPr id="123" name="Rechthoek 122">
              <a:extLst>
                <a:ext uri="{FF2B5EF4-FFF2-40B4-BE49-F238E27FC236}">
                  <a16:creationId xmlns:a16="http://schemas.microsoft.com/office/drawing/2014/main" id="{D4C33014-815C-4C59-BF0A-5CCA652351B6}"/>
                </a:ext>
              </a:extLst>
            </p:cNvPr>
            <p:cNvSpPr/>
            <p:nvPr userDrawn="1"/>
          </p:nvSpPr>
          <p:spPr>
            <a:xfrm>
              <a:off x="12395375" y="4327164"/>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Data van de Grafiek Bewerken</a:t>
              </a:r>
            </a:p>
          </p:txBody>
        </p:sp>
        <p:sp>
          <p:nvSpPr>
            <p:cNvPr id="124" name="Ovaal 123">
              <a:extLst>
                <a:ext uri="{FF2B5EF4-FFF2-40B4-BE49-F238E27FC236}">
                  <a16:creationId xmlns:a16="http://schemas.microsoft.com/office/drawing/2014/main" id="{FE034D13-BFB5-4FEA-B954-E00B8DD24548}"/>
                </a:ext>
              </a:extLst>
            </p:cNvPr>
            <p:cNvSpPr/>
            <p:nvPr userDrawn="1"/>
          </p:nvSpPr>
          <p:spPr>
            <a:xfrm>
              <a:off x="12389714" y="470625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25" name="Rechte verbindingslijn 124">
              <a:extLst>
                <a:ext uri="{FF2B5EF4-FFF2-40B4-BE49-F238E27FC236}">
                  <a16:creationId xmlns:a16="http://schemas.microsoft.com/office/drawing/2014/main" id="{7B46F39A-C716-4548-A226-AA97FC123EC1}"/>
                </a:ext>
              </a:extLst>
            </p:cNvPr>
            <p:cNvCxnSpPr>
              <a:cxnSpLocks/>
            </p:cNvCxnSpPr>
            <p:nvPr userDrawn="1"/>
          </p:nvCxnSpPr>
          <p:spPr>
            <a:xfrm>
              <a:off x="12395374" y="4584932"/>
              <a:ext cx="3178017" cy="0"/>
            </a:xfrm>
            <a:prstGeom prst="line">
              <a:avLst/>
            </a:prstGeom>
            <a:noFill/>
            <a:ln w="3175" cap="flat" cmpd="sng" algn="ctr">
              <a:solidFill>
                <a:schemeClr val="accent1"/>
              </a:solidFill>
              <a:prstDash val="solid"/>
            </a:ln>
            <a:effectLst/>
          </p:spPr>
        </p:cxnSp>
        <p:sp>
          <p:nvSpPr>
            <p:cNvPr id="126" name="Rechthoek 125">
              <a:extLst>
                <a:ext uri="{FF2B5EF4-FFF2-40B4-BE49-F238E27FC236}">
                  <a16:creationId xmlns:a16="http://schemas.microsoft.com/office/drawing/2014/main" id="{41D04F73-DAE6-40D8-BAF4-2998A37D0126}"/>
                </a:ext>
              </a:extLst>
            </p:cNvPr>
            <p:cNvSpPr/>
            <p:nvPr userDrawn="1"/>
          </p:nvSpPr>
          <p:spPr>
            <a:xfrm>
              <a:off x="12755395" y="4772316"/>
              <a:ext cx="2817995" cy="314439"/>
            </a:xfrm>
            <a:prstGeom prst="rect">
              <a:avLst/>
            </a:prstGeom>
            <a:noFill/>
            <a:ln w="25400" cap="flat" cmpd="sng" algn="ctr">
              <a:noFill/>
              <a:prstDash val="solid"/>
            </a:ln>
            <a:effectLst/>
          </p:spPr>
          <p:txBody>
            <a:bodyPr lIns="0" tIns="0" rIns="0" bIns="0" rtlCol="0" anchor="t"/>
            <a:lstStyle/>
            <a:p>
              <a:pPr lvl="0" fontAlgn="auto">
                <a:spcBef>
                  <a:spcPts val="0"/>
                </a:spcBef>
                <a:spcAft>
                  <a:spcPts val="0"/>
                </a:spcAft>
                <a:defRPr/>
              </a:pPr>
              <a:r>
                <a:rPr lang="nl-NL" sz="1050" kern="0" noProof="0" dirty="0">
                  <a:solidFill>
                    <a:schemeClr val="tx1"/>
                  </a:solidFill>
                  <a:latin typeface="+mn-lt"/>
                  <a:cs typeface="Segoe UI Light" panose="020B0502040204020203" pitchFamily="34" charset="0"/>
                </a:rPr>
                <a:t>Selecteer de grafiek, klik met de rechter muisknop en kies </a:t>
              </a:r>
              <a:r>
                <a:rPr lang="nl-NL" sz="1050" b="1" kern="0" noProof="0" dirty="0">
                  <a:solidFill>
                    <a:schemeClr val="tx1"/>
                  </a:solidFill>
                  <a:latin typeface="+mn-lt"/>
                  <a:cs typeface="Segoe UI Light" panose="020B0502040204020203" pitchFamily="34" charset="0"/>
                </a:rPr>
                <a:t>‘Gegevens bewerken’</a:t>
              </a:r>
            </a:p>
          </p:txBody>
        </p:sp>
        <p:grpSp>
          <p:nvGrpSpPr>
            <p:cNvPr id="127" name="Groep 126">
              <a:extLst>
                <a:ext uri="{FF2B5EF4-FFF2-40B4-BE49-F238E27FC236}">
                  <a16:creationId xmlns:a16="http://schemas.microsoft.com/office/drawing/2014/main" id="{D4B6B2ED-FACE-4A31-B517-FB8B0105DAA7}"/>
                </a:ext>
              </a:extLst>
            </p:cNvPr>
            <p:cNvGrpSpPr/>
            <p:nvPr userDrawn="1"/>
          </p:nvGrpSpPr>
          <p:grpSpPr>
            <a:xfrm>
              <a:off x="12755394" y="5222855"/>
              <a:ext cx="1714530" cy="639425"/>
              <a:chOff x="12757283" y="4365594"/>
              <a:chExt cx="1714530" cy="639425"/>
            </a:xfrm>
          </p:grpSpPr>
          <p:sp>
            <p:nvSpPr>
              <p:cNvPr id="128" name="Rechthoek 127">
                <a:extLst>
                  <a:ext uri="{FF2B5EF4-FFF2-40B4-BE49-F238E27FC236}">
                    <a16:creationId xmlns:a16="http://schemas.microsoft.com/office/drawing/2014/main" id="{F1F1D981-1515-4821-B7BE-68ABC3B9383D}"/>
                  </a:ext>
                </a:extLst>
              </p:cNvPr>
              <p:cNvSpPr/>
              <p:nvPr userDrawn="1"/>
            </p:nvSpPr>
            <p:spPr>
              <a:xfrm>
                <a:off x="12757283" y="4365594"/>
                <a:ext cx="1626818"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29" name="Rechthoek 128">
                <a:extLst>
                  <a:ext uri="{FF2B5EF4-FFF2-40B4-BE49-F238E27FC236}">
                    <a16:creationId xmlns:a16="http://schemas.microsoft.com/office/drawing/2014/main" id="{13D79D49-12C4-47DE-9E77-194BACBB6D2C}"/>
                  </a:ext>
                </a:extLst>
              </p:cNvPr>
              <p:cNvSpPr/>
              <p:nvPr userDrawn="1"/>
            </p:nvSpPr>
            <p:spPr>
              <a:xfrm>
                <a:off x="12768263" y="4676983"/>
                <a:ext cx="1609231"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30" name="Tekstvak 129">
                <a:extLst>
                  <a:ext uri="{FF2B5EF4-FFF2-40B4-BE49-F238E27FC236}">
                    <a16:creationId xmlns:a16="http://schemas.microsoft.com/office/drawing/2014/main" id="{57B84594-543B-4DDC-8C3C-339A504CE92A}"/>
                  </a:ext>
                </a:extLst>
              </p:cNvPr>
              <p:cNvSpPr txBox="1"/>
              <p:nvPr userDrawn="1"/>
            </p:nvSpPr>
            <p:spPr>
              <a:xfrm>
                <a:off x="12997648" y="4404704"/>
                <a:ext cx="1248154"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0" kern="1200" noProof="0" dirty="0">
                    <a:solidFill>
                      <a:schemeClr val="tx1"/>
                    </a:solidFill>
                    <a:latin typeface="Arial" panose="020B0604020202020204" pitchFamily="34" charset="0"/>
                    <a:ea typeface="+mn-ea"/>
                    <a:cs typeface="Arial" panose="020B0604020202020204" pitchFamily="34" charset="0"/>
                  </a:rPr>
                  <a:t>Grafiektype wijzigen</a:t>
                </a:r>
              </a:p>
            </p:txBody>
          </p:sp>
          <p:sp>
            <p:nvSpPr>
              <p:cNvPr id="131" name="Tekstvak 130">
                <a:extLst>
                  <a:ext uri="{FF2B5EF4-FFF2-40B4-BE49-F238E27FC236}">
                    <a16:creationId xmlns:a16="http://schemas.microsoft.com/office/drawing/2014/main" id="{7F4C7C80-FB2E-43EB-9406-3E751A8046A8}"/>
                  </a:ext>
                </a:extLst>
              </p:cNvPr>
              <p:cNvSpPr txBox="1"/>
              <p:nvPr userDrawn="1"/>
            </p:nvSpPr>
            <p:spPr>
              <a:xfrm>
                <a:off x="12984219" y="4725830"/>
                <a:ext cx="1274711"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0" kern="1200" noProof="0" dirty="0">
                    <a:solidFill>
                      <a:schemeClr val="tx1"/>
                    </a:solidFill>
                    <a:latin typeface="Arial" panose="020B0604020202020204" pitchFamily="34" charset="0"/>
                    <a:ea typeface="+mn-ea"/>
                    <a:cs typeface="Arial" panose="020B0604020202020204" pitchFamily="34" charset="0"/>
                  </a:rPr>
                  <a:t>Gegevens bewerken</a:t>
                </a:r>
              </a:p>
            </p:txBody>
          </p:sp>
          <p:pic>
            <p:nvPicPr>
              <p:cNvPr id="132" name="Picture 3">
                <a:extLst>
                  <a:ext uri="{FF2B5EF4-FFF2-40B4-BE49-F238E27FC236}">
                    <a16:creationId xmlns:a16="http://schemas.microsoft.com/office/drawing/2014/main" id="{99A062A0-D3F8-4633-95F6-C896F295BF3D}"/>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4328727" y="477368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3" name="Groep 132">
                <a:extLst>
                  <a:ext uri="{FF2B5EF4-FFF2-40B4-BE49-F238E27FC236}">
                    <a16:creationId xmlns:a16="http://schemas.microsoft.com/office/drawing/2014/main" id="{BEAED996-9857-4AC6-8CE6-3412EEE2CE28}"/>
                  </a:ext>
                </a:extLst>
              </p:cNvPr>
              <p:cNvGrpSpPr/>
              <p:nvPr userDrawn="1"/>
            </p:nvGrpSpPr>
            <p:grpSpPr>
              <a:xfrm>
                <a:off x="12831198" y="4432250"/>
                <a:ext cx="139861" cy="152244"/>
                <a:chOff x="12574450" y="6053892"/>
                <a:chExt cx="169232" cy="184215"/>
              </a:xfrm>
            </p:grpSpPr>
            <p:sp>
              <p:nvSpPr>
                <p:cNvPr id="156" name="Rechthoek 155">
                  <a:extLst>
                    <a:ext uri="{FF2B5EF4-FFF2-40B4-BE49-F238E27FC236}">
                      <a16:creationId xmlns:a16="http://schemas.microsoft.com/office/drawing/2014/main" id="{0C819A62-E66D-498B-AA60-C043041A3352}"/>
                    </a:ext>
                  </a:extLst>
                </p:cNvPr>
                <p:cNvSpPr/>
                <p:nvPr userDrawn="1"/>
              </p:nvSpPr>
              <p:spPr>
                <a:xfrm>
                  <a:off x="12574450" y="6111529"/>
                  <a:ext cx="46293" cy="12657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noProof="0">
                    <a:solidFill>
                      <a:schemeClr val="tx2"/>
                    </a:solidFill>
                    <a:latin typeface="+mn-lt"/>
                  </a:endParaRPr>
                </a:p>
              </p:txBody>
            </p:sp>
            <p:sp>
              <p:nvSpPr>
                <p:cNvPr id="157" name="Rechthoek 156">
                  <a:extLst>
                    <a:ext uri="{FF2B5EF4-FFF2-40B4-BE49-F238E27FC236}">
                      <a16:creationId xmlns:a16="http://schemas.microsoft.com/office/drawing/2014/main" id="{58F6458C-8681-4840-99D5-03326A5DCD0B}"/>
                    </a:ext>
                  </a:extLst>
                </p:cNvPr>
                <p:cNvSpPr/>
                <p:nvPr userDrawn="1"/>
              </p:nvSpPr>
              <p:spPr>
                <a:xfrm>
                  <a:off x="12635427" y="6053892"/>
                  <a:ext cx="46293" cy="184215"/>
                </a:xfrm>
                <a:prstGeom prst="rect">
                  <a:avLst/>
                </a:prstGeom>
                <a:solidFill>
                  <a:srgbClr val="ED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noProof="0">
                    <a:solidFill>
                      <a:schemeClr val="tx2"/>
                    </a:solidFill>
                    <a:latin typeface="+mn-lt"/>
                  </a:endParaRPr>
                </a:p>
              </p:txBody>
            </p:sp>
            <p:sp>
              <p:nvSpPr>
                <p:cNvPr id="158" name="Rechthoek 157">
                  <a:extLst>
                    <a:ext uri="{FF2B5EF4-FFF2-40B4-BE49-F238E27FC236}">
                      <a16:creationId xmlns:a16="http://schemas.microsoft.com/office/drawing/2014/main" id="{12AE8242-EF71-47ED-B81D-04AA20ADC8AB}"/>
                    </a:ext>
                  </a:extLst>
                </p:cNvPr>
                <p:cNvSpPr/>
                <p:nvPr userDrawn="1"/>
              </p:nvSpPr>
              <p:spPr>
                <a:xfrm>
                  <a:off x="12697389" y="6094907"/>
                  <a:ext cx="46293" cy="143200"/>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noProof="0">
                    <a:solidFill>
                      <a:schemeClr val="tx2"/>
                    </a:solidFill>
                    <a:latin typeface="+mn-lt"/>
                  </a:endParaRPr>
                </a:p>
              </p:txBody>
            </p:sp>
          </p:grpSp>
          <p:grpSp>
            <p:nvGrpSpPr>
              <p:cNvPr id="134" name="Groep 133">
                <a:extLst>
                  <a:ext uri="{FF2B5EF4-FFF2-40B4-BE49-F238E27FC236}">
                    <a16:creationId xmlns:a16="http://schemas.microsoft.com/office/drawing/2014/main" id="{02A55BAD-41A3-4D5C-A769-9AD77573C8A7}"/>
                  </a:ext>
                </a:extLst>
              </p:cNvPr>
              <p:cNvGrpSpPr/>
              <p:nvPr userDrawn="1"/>
            </p:nvGrpSpPr>
            <p:grpSpPr>
              <a:xfrm>
                <a:off x="12831198" y="4748585"/>
                <a:ext cx="184916" cy="120210"/>
                <a:chOff x="8815516" y="1076284"/>
                <a:chExt cx="503174" cy="327105"/>
              </a:xfrm>
            </p:grpSpPr>
            <p:sp>
              <p:nvSpPr>
                <p:cNvPr id="135" name="Rechthoek 134">
                  <a:extLst>
                    <a:ext uri="{FF2B5EF4-FFF2-40B4-BE49-F238E27FC236}">
                      <a16:creationId xmlns:a16="http://schemas.microsoft.com/office/drawing/2014/main" id="{203829D5-99C1-4DA6-9200-F3177156285B}"/>
                    </a:ext>
                  </a:extLst>
                </p:cNvPr>
                <p:cNvSpPr/>
                <p:nvPr userDrawn="1"/>
              </p:nvSpPr>
              <p:spPr>
                <a:xfrm>
                  <a:off x="8815516" y="1133167"/>
                  <a:ext cx="372729" cy="23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nvGrpSpPr>
                <p:cNvPr id="136" name="Groep 135">
                  <a:extLst>
                    <a:ext uri="{FF2B5EF4-FFF2-40B4-BE49-F238E27FC236}">
                      <a16:creationId xmlns:a16="http://schemas.microsoft.com/office/drawing/2014/main" id="{0E8B2BFA-D1F0-4D37-A09C-A2F3583044F1}"/>
                    </a:ext>
                  </a:extLst>
                </p:cNvPr>
                <p:cNvGrpSpPr/>
                <p:nvPr userDrawn="1"/>
              </p:nvGrpSpPr>
              <p:grpSpPr>
                <a:xfrm>
                  <a:off x="8815517" y="1076284"/>
                  <a:ext cx="503173" cy="327105"/>
                  <a:chOff x="1351248" y="-683635"/>
                  <a:chExt cx="503173" cy="327105"/>
                </a:xfrm>
              </p:grpSpPr>
              <p:grpSp>
                <p:nvGrpSpPr>
                  <p:cNvPr id="137" name="Groep 136">
                    <a:extLst>
                      <a:ext uri="{FF2B5EF4-FFF2-40B4-BE49-F238E27FC236}">
                        <a16:creationId xmlns:a16="http://schemas.microsoft.com/office/drawing/2014/main" id="{26E54AF5-8A87-4B6D-AB87-A28278CD4883}"/>
                      </a:ext>
                    </a:extLst>
                  </p:cNvPr>
                  <p:cNvGrpSpPr/>
                  <p:nvPr userDrawn="1"/>
                </p:nvGrpSpPr>
                <p:grpSpPr>
                  <a:xfrm>
                    <a:off x="1351248" y="-683635"/>
                    <a:ext cx="375186" cy="293652"/>
                    <a:chOff x="1094874" y="-884923"/>
                    <a:chExt cx="884668" cy="692417"/>
                  </a:xfrm>
                </p:grpSpPr>
                <p:sp>
                  <p:nvSpPr>
                    <p:cNvPr id="142" name="Rechthoek 141">
                      <a:extLst>
                        <a:ext uri="{FF2B5EF4-FFF2-40B4-BE49-F238E27FC236}">
                          <a16:creationId xmlns:a16="http://schemas.microsoft.com/office/drawing/2014/main" id="{98457982-B037-4830-A5EB-99EEDF8FB98D}"/>
                        </a:ext>
                      </a:extLst>
                    </p:cNvPr>
                    <p:cNvSpPr/>
                    <p:nvPr userDrawn="1"/>
                  </p:nvSpPr>
                  <p:spPr>
                    <a:xfrm>
                      <a:off x="1094874" y="-884923"/>
                      <a:ext cx="878304" cy="145579"/>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nvGrpSpPr>
                    <p:cNvPr id="143" name="Groep 142">
                      <a:extLst>
                        <a:ext uri="{FF2B5EF4-FFF2-40B4-BE49-F238E27FC236}">
                          <a16:creationId xmlns:a16="http://schemas.microsoft.com/office/drawing/2014/main" id="{9AC4EF4B-A5E1-49E1-878A-D46D51B359ED}"/>
                        </a:ext>
                      </a:extLst>
                    </p:cNvPr>
                    <p:cNvGrpSpPr/>
                    <p:nvPr userDrawn="1"/>
                  </p:nvGrpSpPr>
                  <p:grpSpPr>
                    <a:xfrm>
                      <a:off x="1094874" y="-878306"/>
                      <a:ext cx="867364" cy="685800"/>
                      <a:chOff x="1094874" y="-878306"/>
                      <a:chExt cx="867364" cy="613611"/>
                    </a:xfrm>
                  </p:grpSpPr>
                  <p:cxnSp>
                    <p:nvCxnSpPr>
                      <p:cNvPr id="149" name="Rechte verbindingslijn 148">
                        <a:extLst>
                          <a:ext uri="{FF2B5EF4-FFF2-40B4-BE49-F238E27FC236}">
                            <a16:creationId xmlns:a16="http://schemas.microsoft.com/office/drawing/2014/main" id="{5D2B4334-2992-4802-A692-F8C630EAE73E}"/>
                          </a:ext>
                        </a:extLst>
                      </p:cNvPr>
                      <p:cNvCxnSpPr>
                        <a:cxnSpLocks/>
                      </p:cNvCxnSpPr>
                      <p:nvPr userDrawn="1"/>
                    </p:nvCxnSpPr>
                    <p:spPr>
                      <a:xfrm>
                        <a:off x="1094874" y="-878305"/>
                        <a:ext cx="0" cy="61361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50" name="Rechte verbindingslijn 149">
                        <a:extLst>
                          <a:ext uri="{FF2B5EF4-FFF2-40B4-BE49-F238E27FC236}">
                            <a16:creationId xmlns:a16="http://schemas.microsoft.com/office/drawing/2014/main" id="{413C8903-F56D-4324-A78F-3E9B87A8A7F9}"/>
                          </a:ext>
                        </a:extLst>
                      </p:cNvPr>
                      <p:cNvCxnSpPr>
                        <a:cxnSpLocks/>
                      </p:cNvCxnSpPr>
                      <p:nvPr userDrawn="1"/>
                    </p:nvCxnSpPr>
                    <p:spPr>
                      <a:xfrm>
                        <a:off x="1962238" y="-878306"/>
                        <a:ext cx="0" cy="613611"/>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151" name="Groep 150">
                        <a:extLst>
                          <a:ext uri="{FF2B5EF4-FFF2-40B4-BE49-F238E27FC236}">
                            <a16:creationId xmlns:a16="http://schemas.microsoft.com/office/drawing/2014/main" id="{0CFB619A-C6EF-4100-948A-D29E4E1AC615}"/>
                          </a:ext>
                        </a:extLst>
                      </p:cNvPr>
                      <p:cNvGrpSpPr/>
                      <p:nvPr userDrawn="1"/>
                    </p:nvGrpSpPr>
                    <p:grpSpPr>
                      <a:xfrm>
                        <a:off x="1270535" y="-878306"/>
                        <a:ext cx="526983" cy="613611"/>
                        <a:chOff x="1270535" y="-745959"/>
                        <a:chExt cx="526983" cy="481264"/>
                      </a:xfrm>
                    </p:grpSpPr>
                    <p:cxnSp>
                      <p:nvCxnSpPr>
                        <p:cNvPr id="152" name="Rechte verbindingslijn 151">
                          <a:extLst>
                            <a:ext uri="{FF2B5EF4-FFF2-40B4-BE49-F238E27FC236}">
                              <a16:creationId xmlns:a16="http://schemas.microsoft.com/office/drawing/2014/main" id="{21B57A5E-22E2-4965-9EB8-412864731D83}"/>
                            </a:ext>
                          </a:extLst>
                        </p:cNvPr>
                        <p:cNvCxnSpPr>
                          <a:cxnSpLocks/>
                        </p:cNvCxnSpPr>
                        <p:nvPr userDrawn="1"/>
                      </p:nvCxnSpPr>
                      <p:spPr>
                        <a:xfrm>
                          <a:off x="1446196"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53" name="Rechte verbindingslijn 152">
                          <a:extLst>
                            <a:ext uri="{FF2B5EF4-FFF2-40B4-BE49-F238E27FC236}">
                              <a16:creationId xmlns:a16="http://schemas.microsoft.com/office/drawing/2014/main" id="{E56CA55D-68ED-49C9-AC18-0E32A3088312}"/>
                            </a:ext>
                          </a:extLst>
                        </p:cNvPr>
                        <p:cNvCxnSpPr>
                          <a:cxnSpLocks/>
                        </p:cNvCxnSpPr>
                        <p:nvPr userDrawn="1"/>
                      </p:nvCxnSpPr>
                      <p:spPr>
                        <a:xfrm>
                          <a:off x="1270535"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54" name="Rechte verbindingslijn 153">
                          <a:extLst>
                            <a:ext uri="{FF2B5EF4-FFF2-40B4-BE49-F238E27FC236}">
                              <a16:creationId xmlns:a16="http://schemas.microsoft.com/office/drawing/2014/main" id="{A65316A9-C30B-4C6E-95DC-7B5039A8635E}"/>
                            </a:ext>
                          </a:extLst>
                        </p:cNvPr>
                        <p:cNvCxnSpPr>
                          <a:cxnSpLocks/>
                        </p:cNvCxnSpPr>
                        <p:nvPr userDrawn="1"/>
                      </p:nvCxnSpPr>
                      <p:spPr>
                        <a:xfrm>
                          <a:off x="1621857"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55" name="Rechte verbindingslijn 154">
                          <a:extLst>
                            <a:ext uri="{FF2B5EF4-FFF2-40B4-BE49-F238E27FC236}">
                              <a16:creationId xmlns:a16="http://schemas.microsoft.com/office/drawing/2014/main" id="{24F31309-B7B5-495D-95E7-A62177CBE1BC}"/>
                            </a:ext>
                          </a:extLst>
                        </p:cNvPr>
                        <p:cNvCxnSpPr>
                          <a:cxnSpLocks/>
                        </p:cNvCxnSpPr>
                        <p:nvPr userDrawn="1"/>
                      </p:nvCxnSpPr>
                      <p:spPr>
                        <a:xfrm>
                          <a:off x="1797518"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cxnSp>
                  <p:nvCxnSpPr>
                    <p:cNvPr id="144" name="Rechte verbindingslijn 143">
                      <a:extLst>
                        <a:ext uri="{FF2B5EF4-FFF2-40B4-BE49-F238E27FC236}">
                          <a16:creationId xmlns:a16="http://schemas.microsoft.com/office/drawing/2014/main" id="{A20FC50F-014F-4C5F-BC78-618DEBFCA772}"/>
                        </a:ext>
                      </a:extLst>
                    </p:cNvPr>
                    <p:cNvCxnSpPr>
                      <a:cxnSpLocks/>
                    </p:cNvCxnSpPr>
                    <p:nvPr userDrawn="1"/>
                  </p:nvCxnSpPr>
                  <p:spPr>
                    <a:xfrm flipH="1">
                      <a:off x="1098555" y="-192506"/>
                      <a:ext cx="880987" cy="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145" name="Groep 144">
                      <a:extLst>
                        <a:ext uri="{FF2B5EF4-FFF2-40B4-BE49-F238E27FC236}">
                          <a16:creationId xmlns:a16="http://schemas.microsoft.com/office/drawing/2014/main" id="{2B497229-AF35-4E40-88CE-E4C5082B9826}"/>
                        </a:ext>
                      </a:extLst>
                    </p:cNvPr>
                    <p:cNvGrpSpPr/>
                    <p:nvPr userDrawn="1"/>
                  </p:nvGrpSpPr>
                  <p:grpSpPr>
                    <a:xfrm>
                      <a:off x="1094874" y="-607596"/>
                      <a:ext cx="878306" cy="276726"/>
                      <a:chOff x="1106905" y="-607596"/>
                      <a:chExt cx="878307" cy="276726"/>
                    </a:xfrm>
                  </p:grpSpPr>
                  <p:cxnSp>
                    <p:nvCxnSpPr>
                      <p:cNvPr id="146" name="Rechte verbindingslijn 145">
                        <a:extLst>
                          <a:ext uri="{FF2B5EF4-FFF2-40B4-BE49-F238E27FC236}">
                            <a16:creationId xmlns:a16="http://schemas.microsoft.com/office/drawing/2014/main" id="{40C8E696-2303-4AB1-B8A1-C3EA3DAFAB83}"/>
                          </a:ext>
                        </a:extLst>
                      </p:cNvPr>
                      <p:cNvCxnSpPr>
                        <a:cxnSpLocks/>
                      </p:cNvCxnSpPr>
                      <p:nvPr userDrawn="1"/>
                    </p:nvCxnSpPr>
                    <p:spPr>
                      <a:xfrm flipH="1">
                        <a:off x="1106905" y="-330870"/>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47" name="Rechte verbindingslijn 146">
                        <a:extLst>
                          <a:ext uri="{FF2B5EF4-FFF2-40B4-BE49-F238E27FC236}">
                            <a16:creationId xmlns:a16="http://schemas.microsoft.com/office/drawing/2014/main" id="{E1CED49D-AE93-4DC7-A04B-C62089BB197E}"/>
                          </a:ext>
                        </a:extLst>
                      </p:cNvPr>
                      <p:cNvCxnSpPr>
                        <a:cxnSpLocks/>
                      </p:cNvCxnSpPr>
                      <p:nvPr userDrawn="1"/>
                    </p:nvCxnSpPr>
                    <p:spPr>
                      <a:xfrm flipH="1">
                        <a:off x="1106905" y="-469233"/>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148" name="Rechte verbindingslijn 147">
                        <a:extLst>
                          <a:ext uri="{FF2B5EF4-FFF2-40B4-BE49-F238E27FC236}">
                            <a16:creationId xmlns:a16="http://schemas.microsoft.com/office/drawing/2014/main" id="{CAC28C8A-6B07-4C07-89F7-A4ECC6C9C222}"/>
                          </a:ext>
                        </a:extLst>
                      </p:cNvPr>
                      <p:cNvCxnSpPr>
                        <a:cxnSpLocks/>
                      </p:cNvCxnSpPr>
                      <p:nvPr userDrawn="1"/>
                    </p:nvCxnSpPr>
                    <p:spPr>
                      <a:xfrm flipH="1">
                        <a:off x="1106905" y="-607596"/>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grpSp>
                <p:nvGrpSpPr>
                  <p:cNvPr id="138" name="Groep 137">
                    <a:extLst>
                      <a:ext uri="{FF2B5EF4-FFF2-40B4-BE49-F238E27FC236}">
                        <a16:creationId xmlns:a16="http://schemas.microsoft.com/office/drawing/2014/main" id="{521848C4-59E9-4BF1-B35F-6A9C74C8F4B7}"/>
                      </a:ext>
                    </a:extLst>
                  </p:cNvPr>
                  <p:cNvGrpSpPr/>
                  <p:nvPr userDrawn="1"/>
                </p:nvGrpSpPr>
                <p:grpSpPr>
                  <a:xfrm rot="2700000">
                    <a:off x="1605871" y="-605080"/>
                    <a:ext cx="90079" cy="407021"/>
                    <a:chOff x="3130062" y="-817193"/>
                    <a:chExt cx="131884" cy="595920"/>
                  </a:xfrm>
                  <a:solidFill>
                    <a:srgbClr val="3399FF"/>
                  </a:solidFill>
                </p:grpSpPr>
                <p:sp>
                  <p:nvSpPr>
                    <p:cNvPr id="139" name="Rechthoek 138">
                      <a:extLst>
                        <a:ext uri="{FF2B5EF4-FFF2-40B4-BE49-F238E27FC236}">
                          <a16:creationId xmlns:a16="http://schemas.microsoft.com/office/drawing/2014/main" id="{1E74E294-E9E8-43AF-9F47-AB90B501BE7C}"/>
                        </a:ext>
                      </a:extLst>
                    </p:cNvPr>
                    <p:cNvSpPr/>
                    <p:nvPr userDrawn="1"/>
                  </p:nvSpPr>
                  <p:spPr>
                    <a:xfrm>
                      <a:off x="3130062" y="-705979"/>
                      <a:ext cx="131884" cy="281354"/>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140" name="Rechthoek: afgeronde bovenhoeken 139">
                      <a:extLst>
                        <a:ext uri="{FF2B5EF4-FFF2-40B4-BE49-F238E27FC236}">
                          <a16:creationId xmlns:a16="http://schemas.microsoft.com/office/drawing/2014/main" id="{C19B87EF-0C2F-4470-A77B-D7120E13569C}"/>
                        </a:ext>
                      </a:extLst>
                    </p:cNvPr>
                    <p:cNvSpPr/>
                    <p:nvPr userDrawn="1"/>
                  </p:nvSpPr>
                  <p:spPr>
                    <a:xfrm>
                      <a:off x="3130063" y="-817193"/>
                      <a:ext cx="131883" cy="87615"/>
                    </a:xfrm>
                    <a:prstGeom prst="round2SameRect">
                      <a:avLst>
                        <a:gd name="adj1" fmla="val 50000"/>
                        <a:gd name="adj2" fmla="val 0"/>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141" name="Gelijkbenige driehoek 140">
                      <a:extLst>
                        <a:ext uri="{FF2B5EF4-FFF2-40B4-BE49-F238E27FC236}">
                          <a16:creationId xmlns:a16="http://schemas.microsoft.com/office/drawing/2014/main" id="{26CAE08E-0AE0-46E5-A068-553601663170}"/>
                        </a:ext>
                      </a:extLst>
                    </p:cNvPr>
                    <p:cNvSpPr/>
                    <p:nvPr userDrawn="1"/>
                  </p:nvSpPr>
                  <p:spPr>
                    <a:xfrm rot="10800000">
                      <a:off x="3130062" y="-401026"/>
                      <a:ext cx="131884" cy="179753"/>
                    </a:xfrm>
                    <a:prstGeom prst="triangle">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grpSp>
          </p:grpSp>
        </p:grpSp>
      </p:grpSp>
      <p:grpSp>
        <p:nvGrpSpPr>
          <p:cNvPr id="162" name="Instructie">
            <a:extLst>
              <a:ext uri="{FF2B5EF4-FFF2-40B4-BE49-F238E27FC236}">
                <a16:creationId xmlns:a16="http://schemas.microsoft.com/office/drawing/2014/main" id="{8BFB6AF9-25A9-4469-A507-FF2852C8D235}"/>
              </a:ext>
            </a:extLst>
          </p:cNvPr>
          <p:cNvGrpSpPr/>
          <p:nvPr userDrawn="1"/>
        </p:nvGrpSpPr>
        <p:grpSpPr>
          <a:xfrm>
            <a:off x="12391601" y="0"/>
            <a:ext cx="3183677" cy="2499789"/>
            <a:chOff x="12391601" y="0"/>
            <a:chExt cx="3183677" cy="2499789"/>
          </a:xfrm>
        </p:grpSpPr>
        <p:sp>
          <p:nvSpPr>
            <p:cNvPr id="163" name="Rechthoek 162">
              <a:extLst>
                <a:ext uri="{FF2B5EF4-FFF2-40B4-BE49-F238E27FC236}">
                  <a16:creationId xmlns:a16="http://schemas.microsoft.com/office/drawing/2014/main" id="{7F920F0B-FE68-4E17-8D74-23CD5DE372E5}"/>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Grafiek invoegen/veranderen</a:t>
              </a:r>
            </a:p>
          </p:txBody>
        </p:sp>
        <p:sp>
          <p:nvSpPr>
            <p:cNvPr id="164" name="Ovaal 163">
              <a:extLst>
                <a:ext uri="{FF2B5EF4-FFF2-40B4-BE49-F238E27FC236}">
                  <a16:creationId xmlns:a16="http://schemas.microsoft.com/office/drawing/2014/main" id="{22BA8A6D-D2EC-4592-A980-DA1C2EA24D70}"/>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65" name="Rechte verbindingslijn 164">
              <a:extLst>
                <a:ext uri="{FF2B5EF4-FFF2-40B4-BE49-F238E27FC236}">
                  <a16:creationId xmlns:a16="http://schemas.microsoft.com/office/drawing/2014/main" id="{F76F4075-DDCF-496A-9A40-DBA46E1770D0}"/>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66" name="Rechte verbindingslijn 165">
              <a:extLst>
                <a:ext uri="{FF2B5EF4-FFF2-40B4-BE49-F238E27FC236}">
                  <a16:creationId xmlns:a16="http://schemas.microsoft.com/office/drawing/2014/main" id="{DDE680AB-82E1-48DD-BC62-ADC20F6CDD6C}"/>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67" name="Rechthoek 166">
              <a:extLst>
                <a:ext uri="{FF2B5EF4-FFF2-40B4-BE49-F238E27FC236}">
                  <a16:creationId xmlns:a16="http://schemas.microsoft.com/office/drawing/2014/main" id="{9CA1E1CA-BE19-4C15-960E-1E51744A9C35}"/>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grafiek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grafiek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168" name="Ovaal 167">
              <a:extLst>
                <a:ext uri="{FF2B5EF4-FFF2-40B4-BE49-F238E27FC236}">
                  <a16:creationId xmlns:a16="http://schemas.microsoft.com/office/drawing/2014/main" id="{16F7ED14-2B12-4D04-AEF1-8B530B0C9212}"/>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69" name="Rechthoek 168">
              <a:extLst>
                <a:ext uri="{FF2B5EF4-FFF2-40B4-BE49-F238E27FC236}">
                  <a16:creationId xmlns:a16="http://schemas.microsoft.com/office/drawing/2014/main" id="{D5C8FD17-66B3-4578-ACDA-CA9B8025D4E0}"/>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Selecteer de gewenste grafiek</a:t>
              </a:r>
              <a:b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en klik 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‘Invoegen’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170" name="Groep 169">
              <a:extLst>
                <a:ext uri="{FF2B5EF4-FFF2-40B4-BE49-F238E27FC236}">
                  <a16:creationId xmlns:a16="http://schemas.microsoft.com/office/drawing/2014/main" id="{9D261C73-4F40-4747-A08A-ADF4B4AAE89F}"/>
                </a:ext>
              </a:extLst>
            </p:cNvPr>
            <p:cNvGrpSpPr/>
            <p:nvPr userDrawn="1"/>
          </p:nvGrpSpPr>
          <p:grpSpPr>
            <a:xfrm>
              <a:off x="12757282" y="2184550"/>
              <a:ext cx="825500" cy="209550"/>
              <a:chOff x="13504624" y="2482850"/>
              <a:chExt cx="825500" cy="209550"/>
            </a:xfrm>
          </p:grpSpPr>
          <p:sp>
            <p:nvSpPr>
              <p:cNvPr id="176" name="Rechthoek 175">
                <a:extLst>
                  <a:ext uri="{FF2B5EF4-FFF2-40B4-BE49-F238E27FC236}">
                    <a16:creationId xmlns:a16="http://schemas.microsoft.com/office/drawing/2014/main" id="{34B70872-AE86-4CC8-A985-BDD2B7EAEDAA}"/>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a:solidFill>
                      <a:schemeClr val="tx1"/>
                    </a:solidFill>
                    <a:latin typeface="Arial" panose="020B0604020202020204" pitchFamily="34" charset="0"/>
                    <a:cs typeface="Arial" panose="020B0604020202020204" pitchFamily="34" charset="0"/>
                  </a:rPr>
                  <a:t>Invoegen</a:t>
                </a:r>
              </a:p>
            </p:txBody>
          </p:sp>
          <p:cxnSp>
            <p:nvCxnSpPr>
              <p:cNvPr id="177" name="Rechte verbindingslijn 176">
                <a:extLst>
                  <a:ext uri="{FF2B5EF4-FFF2-40B4-BE49-F238E27FC236}">
                    <a16:creationId xmlns:a16="http://schemas.microsoft.com/office/drawing/2014/main" id="{764AD022-73E0-42DE-B6BF-0E7965C4BFA0}"/>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78" name="Gelijkbenige driehoek 177">
                <a:extLst>
                  <a:ext uri="{FF2B5EF4-FFF2-40B4-BE49-F238E27FC236}">
                    <a16:creationId xmlns:a16="http://schemas.microsoft.com/office/drawing/2014/main" id="{58B3608D-1975-4D46-9D2E-16CA092FED78}"/>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cxnSp>
          <p:nvCxnSpPr>
            <p:cNvPr id="171" name="Rechte verbindingslijn 170">
              <a:extLst>
                <a:ext uri="{FF2B5EF4-FFF2-40B4-BE49-F238E27FC236}">
                  <a16:creationId xmlns:a16="http://schemas.microsoft.com/office/drawing/2014/main" id="{2B3B83E8-41DD-4D44-B963-050A76AD8FF8}"/>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72" name="Groep 171">
              <a:extLst>
                <a:ext uri="{FF2B5EF4-FFF2-40B4-BE49-F238E27FC236}">
                  <a16:creationId xmlns:a16="http://schemas.microsoft.com/office/drawing/2014/main" id="{D402F0FF-A0E4-4F3D-9B16-69EB2ECCC9B9}"/>
                </a:ext>
              </a:extLst>
            </p:cNvPr>
            <p:cNvGrpSpPr/>
            <p:nvPr userDrawn="1"/>
          </p:nvGrpSpPr>
          <p:grpSpPr>
            <a:xfrm>
              <a:off x="12751697" y="1147804"/>
              <a:ext cx="289372" cy="314992"/>
              <a:chOff x="7322769" y="-310267"/>
              <a:chExt cx="289372" cy="314992"/>
            </a:xfrm>
          </p:grpSpPr>
          <p:sp>
            <p:nvSpPr>
              <p:cNvPr id="173" name="Rechthoek 172">
                <a:extLst>
                  <a:ext uri="{FF2B5EF4-FFF2-40B4-BE49-F238E27FC236}">
                    <a16:creationId xmlns:a16="http://schemas.microsoft.com/office/drawing/2014/main" id="{C8224DAD-FCDA-41F4-8BC5-D4B64AB22A2B}"/>
                  </a:ext>
                </a:extLst>
              </p:cNvPr>
              <p:cNvSpPr/>
              <p:nvPr userDrawn="1"/>
            </p:nvSpPr>
            <p:spPr>
              <a:xfrm>
                <a:off x="7322769" y="-211712"/>
                <a:ext cx="79156" cy="21643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174" name="Rechthoek 173">
                <a:extLst>
                  <a:ext uri="{FF2B5EF4-FFF2-40B4-BE49-F238E27FC236}">
                    <a16:creationId xmlns:a16="http://schemas.microsoft.com/office/drawing/2014/main" id="{DA26D32E-17AB-43EC-BCDA-91065CE8F3D1}"/>
                  </a:ext>
                </a:extLst>
              </p:cNvPr>
              <p:cNvSpPr/>
              <p:nvPr userDrawn="1"/>
            </p:nvSpPr>
            <p:spPr>
              <a:xfrm>
                <a:off x="7427035" y="-310267"/>
                <a:ext cx="79156" cy="31499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175" name="Rechthoek 174">
                <a:extLst>
                  <a:ext uri="{FF2B5EF4-FFF2-40B4-BE49-F238E27FC236}">
                    <a16:creationId xmlns:a16="http://schemas.microsoft.com/office/drawing/2014/main" id="{31E8C0DD-01C4-4A88-9FB0-9A57BFC49F50}"/>
                  </a:ext>
                </a:extLst>
              </p:cNvPr>
              <p:cNvSpPr/>
              <p:nvPr userDrawn="1"/>
            </p:nvSpPr>
            <p:spPr>
              <a:xfrm>
                <a:off x="7532985" y="-240134"/>
                <a:ext cx="79156" cy="24485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grpSp>
    </p:spTree>
    <p:extLst>
      <p:ext uri="{BB962C8B-B14F-4D97-AF65-F5344CB8AC3E}">
        <p14:creationId xmlns:p14="http://schemas.microsoft.com/office/powerpoint/2010/main" val="793532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AFIEK">
    <p:bg>
      <p:bgPr>
        <a:solidFill>
          <a:schemeClr val="bg1"/>
        </a:solidFill>
        <a:effectLst/>
      </p:bgPr>
    </p:bg>
    <p:spTree>
      <p:nvGrpSpPr>
        <p:cNvPr id="1" name=""/>
        <p:cNvGrpSpPr/>
        <p:nvPr/>
      </p:nvGrpSpPr>
      <p:grpSpPr>
        <a:xfrm>
          <a:off x="0" y="0"/>
          <a:ext cx="0" cy="0"/>
          <a:chOff x="0" y="0"/>
          <a:chExt cx="0" cy="0"/>
        </a:xfrm>
      </p:grpSpPr>
      <p:pic>
        <p:nvPicPr>
          <p:cNvPr id="27" name="Afbeelding 26">
            <a:extLst>
              <a:ext uri="{FF2B5EF4-FFF2-40B4-BE49-F238E27FC236}">
                <a16:creationId xmlns:a16="http://schemas.microsoft.com/office/drawing/2014/main" id="{9BEA8479-F78F-40EC-979F-3DCFEF2D943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0731" b="51403"/>
          <a:stretch/>
        </p:blipFill>
        <p:spPr>
          <a:xfrm>
            <a:off x="9841831" y="0"/>
            <a:ext cx="2350167" cy="3332747"/>
          </a:xfrm>
          <a:prstGeom prst="rect">
            <a:avLst/>
          </a:prstGeom>
        </p:spPr>
      </p:pic>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a:xfrm>
            <a:off x="899998" y="720000"/>
            <a:ext cx="9365575" cy="543999"/>
          </a:xfrm>
        </p:spPr>
        <p:txBody>
          <a:bodyPr/>
          <a:lstStyle>
            <a:lvl1pPr>
              <a:defRPr/>
            </a:lvl1pPr>
          </a:lstStyle>
          <a:p>
            <a:r>
              <a:rPr lang="nl-NL" noProof="0" dirty="0"/>
              <a:t>Voeg hier een titel in</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4AE5A7CE-8C2D-40EF-B589-DEB5B55E565D}"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5315049" y="-491319"/>
            <a:ext cx="1561902"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GRAFIEK</a:t>
            </a:r>
          </a:p>
        </p:txBody>
      </p:sp>
      <p:sp>
        <p:nvSpPr>
          <p:cNvPr id="25" name="Tijdelijke aanduiding voor grafiek 17">
            <a:extLst>
              <a:ext uri="{FF2B5EF4-FFF2-40B4-BE49-F238E27FC236}">
                <a16:creationId xmlns:a16="http://schemas.microsoft.com/office/drawing/2014/main" id="{3BF9432F-01F5-4CA4-AD0C-104BD942D071}"/>
              </a:ext>
            </a:extLst>
          </p:cNvPr>
          <p:cNvSpPr>
            <a:spLocks noGrp="1"/>
          </p:cNvSpPr>
          <p:nvPr>
            <p:ph type="chart" sz="quarter" idx="13" hasCustomPrompt="1"/>
          </p:nvPr>
        </p:nvSpPr>
        <p:spPr>
          <a:xfrm>
            <a:off x="1368001" y="1551998"/>
            <a:ext cx="8897572" cy="4497322"/>
          </a:xfrm>
          <a:solidFill>
            <a:schemeClr val="bg2">
              <a:lumMod val="20000"/>
              <a:lumOff val="80000"/>
            </a:schemeClr>
          </a:solidFill>
        </p:spPr>
        <p:txBody>
          <a:bodyPr tIns="1620000"/>
          <a:lstStyle>
            <a:lvl1pPr marL="0" indent="0" algn="ctr">
              <a:buNone/>
              <a:defRPr sz="1200" i="1">
                <a:solidFill>
                  <a:schemeClr val="bg2">
                    <a:lumMod val="50000"/>
                  </a:schemeClr>
                </a:solidFill>
              </a:defRPr>
            </a:lvl1pPr>
          </a:lstStyle>
          <a:p>
            <a:r>
              <a:rPr lang="nl-NL" dirty="0"/>
              <a:t>Klik op onderstaand pictogram om een grafiek in te voegen</a:t>
            </a:r>
          </a:p>
        </p:txBody>
      </p:sp>
      <p:grpSp>
        <p:nvGrpSpPr>
          <p:cNvPr id="38" name="GRID" hidden="1">
            <a:extLst>
              <a:ext uri="{FF2B5EF4-FFF2-40B4-BE49-F238E27FC236}">
                <a16:creationId xmlns:a16="http://schemas.microsoft.com/office/drawing/2014/main" id="{6F578DEB-6D4E-4567-91A3-0E8003AB5B2F}"/>
              </a:ext>
            </a:extLst>
          </p:cNvPr>
          <p:cNvGrpSpPr/>
          <p:nvPr userDrawn="1"/>
        </p:nvGrpSpPr>
        <p:grpSpPr>
          <a:xfrm>
            <a:off x="-4482" y="0"/>
            <a:ext cx="12196482" cy="6867680"/>
            <a:chOff x="-4482" y="0"/>
            <a:chExt cx="12196482" cy="6867680"/>
          </a:xfrm>
          <a:solidFill>
            <a:srgbClr val="000000">
              <a:alpha val="30000"/>
            </a:srgbClr>
          </a:solidFill>
        </p:grpSpPr>
        <p:sp>
          <p:nvSpPr>
            <p:cNvPr id="39" name="Rechthoek 38">
              <a:extLst>
                <a:ext uri="{FF2B5EF4-FFF2-40B4-BE49-F238E27FC236}">
                  <a16:creationId xmlns:a16="http://schemas.microsoft.com/office/drawing/2014/main" id="{54A75C24-1E50-4960-AA74-BB914C2B349D}"/>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0" name="Rechthoek 39">
              <a:extLst>
                <a:ext uri="{FF2B5EF4-FFF2-40B4-BE49-F238E27FC236}">
                  <a16:creationId xmlns:a16="http://schemas.microsoft.com/office/drawing/2014/main" id="{E00C105D-943E-4749-8890-C084B1B9F4B6}"/>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1" name="Rechthoek 40">
              <a:extLst>
                <a:ext uri="{FF2B5EF4-FFF2-40B4-BE49-F238E27FC236}">
                  <a16:creationId xmlns:a16="http://schemas.microsoft.com/office/drawing/2014/main" id="{F4459963-4449-4EB3-A678-7DD1CE8621E3}"/>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2" name="Rechthoek 41">
              <a:extLst>
                <a:ext uri="{FF2B5EF4-FFF2-40B4-BE49-F238E27FC236}">
                  <a16:creationId xmlns:a16="http://schemas.microsoft.com/office/drawing/2014/main" id="{BC6405E3-0D9D-410D-9962-61B9F637CBF6}"/>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3" name="Rechthoek 42">
              <a:extLst>
                <a:ext uri="{FF2B5EF4-FFF2-40B4-BE49-F238E27FC236}">
                  <a16:creationId xmlns:a16="http://schemas.microsoft.com/office/drawing/2014/main" id="{F9FAF8E8-0D8D-4845-AF4E-6C2B902B60AE}"/>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4" name="Rechthoek 43">
              <a:extLst>
                <a:ext uri="{FF2B5EF4-FFF2-40B4-BE49-F238E27FC236}">
                  <a16:creationId xmlns:a16="http://schemas.microsoft.com/office/drawing/2014/main" id="{554E6379-401B-4625-A032-FB941688D18F}"/>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5" name="Rechthoek 44">
              <a:extLst>
                <a:ext uri="{FF2B5EF4-FFF2-40B4-BE49-F238E27FC236}">
                  <a16:creationId xmlns:a16="http://schemas.microsoft.com/office/drawing/2014/main" id="{2ABFE527-6AC5-4404-9E5A-B29A3CF2D989}"/>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6" name="Rechthoek 45">
              <a:extLst>
                <a:ext uri="{FF2B5EF4-FFF2-40B4-BE49-F238E27FC236}">
                  <a16:creationId xmlns:a16="http://schemas.microsoft.com/office/drawing/2014/main" id="{8C3369DB-2386-4B28-A853-C08E3029C370}"/>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7" name="Rechthoek 46">
              <a:extLst>
                <a:ext uri="{FF2B5EF4-FFF2-40B4-BE49-F238E27FC236}">
                  <a16:creationId xmlns:a16="http://schemas.microsoft.com/office/drawing/2014/main" id="{F6081E11-BF91-453B-9DBE-F979A5E40D5B}"/>
                </a:ext>
              </a:extLst>
            </p:cNvPr>
            <p:cNvSpPr/>
            <p:nvPr userDrawn="1"/>
          </p:nvSpPr>
          <p:spPr>
            <a:xfrm>
              <a:off x="-4482" y="1264791"/>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48" name="Instructie">
            <a:extLst>
              <a:ext uri="{FF2B5EF4-FFF2-40B4-BE49-F238E27FC236}">
                <a16:creationId xmlns:a16="http://schemas.microsoft.com/office/drawing/2014/main" id="{9670E6F7-5F40-4DF7-82AE-6CD95727E596}"/>
              </a:ext>
            </a:extLst>
          </p:cNvPr>
          <p:cNvGrpSpPr/>
          <p:nvPr userDrawn="1"/>
        </p:nvGrpSpPr>
        <p:grpSpPr>
          <a:xfrm>
            <a:off x="12389714" y="5221435"/>
            <a:ext cx="3183677" cy="1636565"/>
            <a:chOff x="12389714" y="4327164"/>
            <a:chExt cx="3183677" cy="1636565"/>
          </a:xfrm>
        </p:grpSpPr>
        <p:cxnSp>
          <p:nvCxnSpPr>
            <p:cNvPr id="50" name="Rechte verbindingslijn 49">
              <a:extLst>
                <a:ext uri="{FF2B5EF4-FFF2-40B4-BE49-F238E27FC236}">
                  <a16:creationId xmlns:a16="http://schemas.microsoft.com/office/drawing/2014/main" id="{05DA660E-A35E-4045-BE8F-D98BEC33F410}"/>
                </a:ext>
              </a:extLst>
            </p:cNvPr>
            <p:cNvCxnSpPr>
              <a:cxnSpLocks/>
            </p:cNvCxnSpPr>
            <p:nvPr userDrawn="1"/>
          </p:nvCxnSpPr>
          <p:spPr>
            <a:xfrm>
              <a:off x="12395374" y="5963729"/>
              <a:ext cx="3178017" cy="0"/>
            </a:xfrm>
            <a:prstGeom prst="line">
              <a:avLst/>
            </a:prstGeom>
            <a:noFill/>
            <a:ln w="3175" cap="flat" cmpd="sng" algn="ctr">
              <a:solidFill>
                <a:schemeClr val="accent1"/>
              </a:solidFill>
              <a:prstDash val="solid"/>
            </a:ln>
            <a:effectLst/>
          </p:spPr>
        </p:cxnSp>
        <p:sp>
          <p:nvSpPr>
            <p:cNvPr id="51" name="Rechthoek 50">
              <a:extLst>
                <a:ext uri="{FF2B5EF4-FFF2-40B4-BE49-F238E27FC236}">
                  <a16:creationId xmlns:a16="http://schemas.microsoft.com/office/drawing/2014/main" id="{BB75C9DA-BF11-47B9-89A0-E7C8A66BA409}"/>
                </a:ext>
              </a:extLst>
            </p:cNvPr>
            <p:cNvSpPr/>
            <p:nvPr userDrawn="1"/>
          </p:nvSpPr>
          <p:spPr>
            <a:xfrm>
              <a:off x="12395375" y="4327164"/>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Data van de Grafiek Bewerken</a:t>
              </a:r>
            </a:p>
          </p:txBody>
        </p:sp>
        <p:sp>
          <p:nvSpPr>
            <p:cNvPr id="52" name="Ovaal 51">
              <a:extLst>
                <a:ext uri="{FF2B5EF4-FFF2-40B4-BE49-F238E27FC236}">
                  <a16:creationId xmlns:a16="http://schemas.microsoft.com/office/drawing/2014/main" id="{E2039187-8827-4759-9B33-FCD059B2422C}"/>
                </a:ext>
              </a:extLst>
            </p:cNvPr>
            <p:cNvSpPr/>
            <p:nvPr userDrawn="1"/>
          </p:nvSpPr>
          <p:spPr>
            <a:xfrm>
              <a:off x="12389714" y="470625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53" name="Rechte verbindingslijn 52">
              <a:extLst>
                <a:ext uri="{FF2B5EF4-FFF2-40B4-BE49-F238E27FC236}">
                  <a16:creationId xmlns:a16="http://schemas.microsoft.com/office/drawing/2014/main" id="{C3CECA0A-8E81-47AA-872E-59D92C26BA2F}"/>
                </a:ext>
              </a:extLst>
            </p:cNvPr>
            <p:cNvCxnSpPr>
              <a:cxnSpLocks/>
            </p:cNvCxnSpPr>
            <p:nvPr userDrawn="1"/>
          </p:nvCxnSpPr>
          <p:spPr>
            <a:xfrm>
              <a:off x="12395374" y="4584932"/>
              <a:ext cx="3178017" cy="0"/>
            </a:xfrm>
            <a:prstGeom prst="line">
              <a:avLst/>
            </a:prstGeom>
            <a:noFill/>
            <a:ln w="3175" cap="flat" cmpd="sng" algn="ctr">
              <a:solidFill>
                <a:schemeClr val="accent1"/>
              </a:solidFill>
              <a:prstDash val="solid"/>
            </a:ln>
            <a:effectLst/>
          </p:spPr>
        </p:cxnSp>
        <p:sp>
          <p:nvSpPr>
            <p:cNvPr id="54" name="Rechthoek 53">
              <a:extLst>
                <a:ext uri="{FF2B5EF4-FFF2-40B4-BE49-F238E27FC236}">
                  <a16:creationId xmlns:a16="http://schemas.microsoft.com/office/drawing/2014/main" id="{D2DC50CD-0C82-4936-8884-4C4FB4D4BAAA}"/>
                </a:ext>
              </a:extLst>
            </p:cNvPr>
            <p:cNvSpPr/>
            <p:nvPr userDrawn="1"/>
          </p:nvSpPr>
          <p:spPr>
            <a:xfrm>
              <a:off x="12755395" y="4772316"/>
              <a:ext cx="2817995" cy="314439"/>
            </a:xfrm>
            <a:prstGeom prst="rect">
              <a:avLst/>
            </a:prstGeom>
            <a:noFill/>
            <a:ln w="25400" cap="flat" cmpd="sng" algn="ctr">
              <a:noFill/>
              <a:prstDash val="solid"/>
            </a:ln>
            <a:effectLst/>
          </p:spPr>
          <p:txBody>
            <a:bodyPr lIns="0" tIns="0" rIns="0" bIns="0" rtlCol="0" anchor="t"/>
            <a:lstStyle/>
            <a:p>
              <a:pPr lvl="0" fontAlgn="auto">
                <a:spcBef>
                  <a:spcPts val="0"/>
                </a:spcBef>
                <a:spcAft>
                  <a:spcPts val="0"/>
                </a:spcAft>
                <a:defRPr/>
              </a:pPr>
              <a:r>
                <a:rPr lang="nl-NL" sz="1050" kern="0" noProof="0" dirty="0">
                  <a:solidFill>
                    <a:schemeClr val="tx1"/>
                  </a:solidFill>
                  <a:latin typeface="+mn-lt"/>
                  <a:cs typeface="Segoe UI Light" panose="020B0502040204020203" pitchFamily="34" charset="0"/>
                </a:rPr>
                <a:t>Selecteer de grafiek, klik met de rechter muisknop en kies </a:t>
              </a:r>
              <a:r>
                <a:rPr lang="nl-NL" sz="1050" b="1" kern="0" noProof="0" dirty="0">
                  <a:solidFill>
                    <a:schemeClr val="tx1"/>
                  </a:solidFill>
                  <a:latin typeface="+mn-lt"/>
                  <a:cs typeface="Segoe UI Light" panose="020B0502040204020203" pitchFamily="34" charset="0"/>
                </a:rPr>
                <a:t>‘Gegevens bewerken’</a:t>
              </a:r>
            </a:p>
          </p:txBody>
        </p:sp>
        <p:grpSp>
          <p:nvGrpSpPr>
            <p:cNvPr id="55" name="Groep 54">
              <a:extLst>
                <a:ext uri="{FF2B5EF4-FFF2-40B4-BE49-F238E27FC236}">
                  <a16:creationId xmlns:a16="http://schemas.microsoft.com/office/drawing/2014/main" id="{79BDC231-A907-4FBD-B52F-283F7CE32615}"/>
                </a:ext>
              </a:extLst>
            </p:cNvPr>
            <p:cNvGrpSpPr/>
            <p:nvPr userDrawn="1"/>
          </p:nvGrpSpPr>
          <p:grpSpPr>
            <a:xfrm>
              <a:off x="12755394" y="5222855"/>
              <a:ext cx="1714530" cy="639425"/>
              <a:chOff x="12757283" y="4365594"/>
              <a:chExt cx="1714530" cy="639425"/>
            </a:xfrm>
          </p:grpSpPr>
          <p:sp>
            <p:nvSpPr>
              <p:cNvPr id="56" name="Rechthoek 55">
                <a:extLst>
                  <a:ext uri="{FF2B5EF4-FFF2-40B4-BE49-F238E27FC236}">
                    <a16:creationId xmlns:a16="http://schemas.microsoft.com/office/drawing/2014/main" id="{FF778505-F51D-4B90-BEAD-7F475F84DC52}"/>
                  </a:ext>
                </a:extLst>
              </p:cNvPr>
              <p:cNvSpPr/>
              <p:nvPr userDrawn="1"/>
            </p:nvSpPr>
            <p:spPr>
              <a:xfrm>
                <a:off x="12757283" y="4365594"/>
                <a:ext cx="1626818" cy="580946"/>
              </a:xfrm>
              <a:prstGeom prst="rect">
                <a:avLst/>
              </a:prstGeom>
              <a:solidFill>
                <a:schemeClr val="bg1"/>
              </a:solidFill>
              <a:ln w="12700">
                <a:solidFill>
                  <a:srgbClr val="D1D1D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57" name="Rechthoek 56">
                <a:extLst>
                  <a:ext uri="{FF2B5EF4-FFF2-40B4-BE49-F238E27FC236}">
                    <a16:creationId xmlns:a16="http://schemas.microsoft.com/office/drawing/2014/main" id="{835D39C1-006C-4620-9BEA-14A983A693B7}"/>
                  </a:ext>
                </a:extLst>
              </p:cNvPr>
              <p:cNvSpPr/>
              <p:nvPr userDrawn="1"/>
            </p:nvSpPr>
            <p:spPr>
              <a:xfrm>
                <a:off x="12768263" y="4676983"/>
                <a:ext cx="1609231" cy="261256"/>
              </a:xfrm>
              <a:prstGeom prst="rect">
                <a:avLst/>
              </a:prstGeom>
              <a:solidFill>
                <a:srgbClr val="FCE4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58" name="Tekstvak 57">
                <a:extLst>
                  <a:ext uri="{FF2B5EF4-FFF2-40B4-BE49-F238E27FC236}">
                    <a16:creationId xmlns:a16="http://schemas.microsoft.com/office/drawing/2014/main" id="{BAB1B71E-052D-4624-96E1-7E2792D6B968}"/>
                  </a:ext>
                </a:extLst>
              </p:cNvPr>
              <p:cNvSpPr txBox="1"/>
              <p:nvPr userDrawn="1"/>
            </p:nvSpPr>
            <p:spPr>
              <a:xfrm>
                <a:off x="12997648" y="4404704"/>
                <a:ext cx="1248154"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0" kern="1200" noProof="0" dirty="0">
                    <a:solidFill>
                      <a:schemeClr val="tx1"/>
                    </a:solidFill>
                    <a:latin typeface="Arial" panose="020B0604020202020204" pitchFamily="34" charset="0"/>
                    <a:ea typeface="+mn-ea"/>
                    <a:cs typeface="Arial" panose="020B0604020202020204" pitchFamily="34" charset="0"/>
                  </a:rPr>
                  <a:t>Grafiektype wijzigen</a:t>
                </a:r>
              </a:p>
            </p:txBody>
          </p:sp>
          <p:sp>
            <p:nvSpPr>
              <p:cNvPr id="59" name="Tekstvak 58">
                <a:extLst>
                  <a:ext uri="{FF2B5EF4-FFF2-40B4-BE49-F238E27FC236}">
                    <a16:creationId xmlns:a16="http://schemas.microsoft.com/office/drawing/2014/main" id="{86FA97A4-DAFF-4ED0-B46D-D4D07C1AA299}"/>
                  </a:ext>
                </a:extLst>
              </p:cNvPr>
              <p:cNvSpPr txBox="1"/>
              <p:nvPr userDrawn="1"/>
            </p:nvSpPr>
            <p:spPr>
              <a:xfrm>
                <a:off x="12984219" y="4725830"/>
                <a:ext cx="1274711" cy="203133"/>
              </a:xfrm>
              <a:prstGeom prst="rect">
                <a:avLst/>
              </a:prstGeom>
              <a:noFill/>
            </p:spPr>
            <p:txBody>
              <a:bodyPr wrap="square" rtlCol="0">
                <a:spAutoFit/>
              </a:bodyPr>
              <a:lstStyle/>
              <a:p>
                <a:pPr marL="0" algn="l" defTabSz="1217512" rtl="0" eaLnBrk="1" latinLnBrk="0" hangingPunct="1">
                  <a:lnSpc>
                    <a:spcPct val="90000"/>
                  </a:lnSpc>
                  <a:spcBef>
                    <a:spcPts val="600"/>
                  </a:spcBef>
                  <a:spcAft>
                    <a:spcPts val="600"/>
                  </a:spcAft>
                </a:pPr>
                <a:r>
                  <a:rPr lang="nl-NL" sz="800" b="0" kern="1200" noProof="0" dirty="0">
                    <a:solidFill>
                      <a:schemeClr val="tx1"/>
                    </a:solidFill>
                    <a:latin typeface="Arial" panose="020B0604020202020204" pitchFamily="34" charset="0"/>
                    <a:ea typeface="+mn-ea"/>
                    <a:cs typeface="Arial" panose="020B0604020202020204" pitchFamily="34" charset="0"/>
                  </a:rPr>
                  <a:t>Gegevens bewerken</a:t>
                </a:r>
              </a:p>
            </p:txBody>
          </p:sp>
          <p:pic>
            <p:nvPicPr>
              <p:cNvPr id="60" name="Picture 3">
                <a:extLst>
                  <a:ext uri="{FF2B5EF4-FFF2-40B4-BE49-F238E27FC236}">
                    <a16:creationId xmlns:a16="http://schemas.microsoft.com/office/drawing/2014/main" id="{173A9F28-8565-4C0E-9BD2-2CE3F3C45E5F}"/>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4328727" y="4773688"/>
                <a:ext cx="143086" cy="23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 name="Groep 60">
                <a:extLst>
                  <a:ext uri="{FF2B5EF4-FFF2-40B4-BE49-F238E27FC236}">
                    <a16:creationId xmlns:a16="http://schemas.microsoft.com/office/drawing/2014/main" id="{FBCFE79C-6E9F-4078-B4CC-66D2BDF005F9}"/>
                  </a:ext>
                </a:extLst>
              </p:cNvPr>
              <p:cNvGrpSpPr/>
              <p:nvPr userDrawn="1"/>
            </p:nvGrpSpPr>
            <p:grpSpPr>
              <a:xfrm>
                <a:off x="12831198" y="4432250"/>
                <a:ext cx="139861" cy="152244"/>
                <a:chOff x="12574450" y="6053892"/>
                <a:chExt cx="169232" cy="184215"/>
              </a:xfrm>
            </p:grpSpPr>
            <p:sp>
              <p:nvSpPr>
                <p:cNvPr id="84" name="Rechthoek 83">
                  <a:extLst>
                    <a:ext uri="{FF2B5EF4-FFF2-40B4-BE49-F238E27FC236}">
                      <a16:creationId xmlns:a16="http://schemas.microsoft.com/office/drawing/2014/main" id="{9618E749-726C-42EF-BB39-D6BCC3EAE5D7}"/>
                    </a:ext>
                  </a:extLst>
                </p:cNvPr>
                <p:cNvSpPr/>
                <p:nvPr userDrawn="1"/>
              </p:nvSpPr>
              <p:spPr>
                <a:xfrm>
                  <a:off x="12574450" y="6111529"/>
                  <a:ext cx="46293" cy="12657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noProof="0">
                    <a:solidFill>
                      <a:schemeClr val="tx2"/>
                    </a:solidFill>
                    <a:latin typeface="+mn-lt"/>
                  </a:endParaRPr>
                </a:p>
              </p:txBody>
            </p:sp>
            <p:sp>
              <p:nvSpPr>
                <p:cNvPr id="85" name="Rechthoek 84">
                  <a:extLst>
                    <a:ext uri="{FF2B5EF4-FFF2-40B4-BE49-F238E27FC236}">
                      <a16:creationId xmlns:a16="http://schemas.microsoft.com/office/drawing/2014/main" id="{60300BD5-0284-4A74-B2EB-AB1CBA41CDBC}"/>
                    </a:ext>
                  </a:extLst>
                </p:cNvPr>
                <p:cNvSpPr/>
                <p:nvPr userDrawn="1"/>
              </p:nvSpPr>
              <p:spPr>
                <a:xfrm>
                  <a:off x="12635427" y="6053892"/>
                  <a:ext cx="46293" cy="184215"/>
                </a:xfrm>
                <a:prstGeom prst="rect">
                  <a:avLst/>
                </a:prstGeom>
                <a:solidFill>
                  <a:srgbClr val="EDC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noProof="0">
                    <a:solidFill>
                      <a:schemeClr val="tx2"/>
                    </a:solidFill>
                    <a:latin typeface="+mn-lt"/>
                  </a:endParaRPr>
                </a:p>
              </p:txBody>
            </p:sp>
            <p:sp>
              <p:nvSpPr>
                <p:cNvPr id="86" name="Rechthoek 85">
                  <a:extLst>
                    <a:ext uri="{FF2B5EF4-FFF2-40B4-BE49-F238E27FC236}">
                      <a16:creationId xmlns:a16="http://schemas.microsoft.com/office/drawing/2014/main" id="{32B7CF9D-1CDA-4AA4-8155-3AFA8D6ADAAD}"/>
                    </a:ext>
                  </a:extLst>
                </p:cNvPr>
                <p:cNvSpPr/>
                <p:nvPr userDrawn="1"/>
              </p:nvSpPr>
              <p:spPr>
                <a:xfrm>
                  <a:off x="12697389" y="6094907"/>
                  <a:ext cx="46293" cy="143200"/>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noProof="0">
                    <a:solidFill>
                      <a:schemeClr val="tx2"/>
                    </a:solidFill>
                    <a:latin typeface="+mn-lt"/>
                  </a:endParaRPr>
                </a:p>
              </p:txBody>
            </p:sp>
          </p:grpSp>
          <p:grpSp>
            <p:nvGrpSpPr>
              <p:cNvPr id="62" name="Groep 61">
                <a:extLst>
                  <a:ext uri="{FF2B5EF4-FFF2-40B4-BE49-F238E27FC236}">
                    <a16:creationId xmlns:a16="http://schemas.microsoft.com/office/drawing/2014/main" id="{BA466FA4-AA41-4E38-ACD9-7E7AC3A08D93}"/>
                  </a:ext>
                </a:extLst>
              </p:cNvPr>
              <p:cNvGrpSpPr/>
              <p:nvPr userDrawn="1"/>
            </p:nvGrpSpPr>
            <p:grpSpPr>
              <a:xfrm>
                <a:off x="12831198" y="4748585"/>
                <a:ext cx="184916" cy="120210"/>
                <a:chOff x="8815516" y="1076284"/>
                <a:chExt cx="503174" cy="327105"/>
              </a:xfrm>
            </p:grpSpPr>
            <p:sp>
              <p:nvSpPr>
                <p:cNvPr id="63" name="Rechthoek 62">
                  <a:extLst>
                    <a:ext uri="{FF2B5EF4-FFF2-40B4-BE49-F238E27FC236}">
                      <a16:creationId xmlns:a16="http://schemas.microsoft.com/office/drawing/2014/main" id="{B2A33AC3-509D-4D02-BB09-6A5B6E84A402}"/>
                    </a:ext>
                  </a:extLst>
                </p:cNvPr>
                <p:cNvSpPr/>
                <p:nvPr userDrawn="1"/>
              </p:nvSpPr>
              <p:spPr>
                <a:xfrm>
                  <a:off x="8815516" y="1133167"/>
                  <a:ext cx="372729" cy="23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nvGrpSpPr>
                <p:cNvPr id="64" name="Groep 63">
                  <a:extLst>
                    <a:ext uri="{FF2B5EF4-FFF2-40B4-BE49-F238E27FC236}">
                      <a16:creationId xmlns:a16="http://schemas.microsoft.com/office/drawing/2014/main" id="{C05A10FE-C44D-41C5-AB5B-EDFFC0201650}"/>
                    </a:ext>
                  </a:extLst>
                </p:cNvPr>
                <p:cNvGrpSpPr/>
                <p:nvPr userDrawn="1"/>
              </p:nvGrpSpPr>
              <p:grpSpPr>
                <a:xfrm>
                  <a:off x="8815517" y="1076284"/>
                  <a:ext cx="503173" cy="327105"/>
                  <a:chOff x="1351248" y="-683635"/>
                  <a:chExt cx="503173" cy="327105"/>
                </a:xfrm>
              </p:grpSpPr>
              <p:grpSp>
                <p:nvGrpSpPr>
                  <p:cNvPr id="65" name="Groep 64">
                    <a:extLst>
                      <a:ext uri="{FF2B5EF4-FFF2-40B4-BE49-F238E27FC236}">
                        <a16:creationId xmlns:a16="http://schemas.microsoft.com/office/drawing/2014/main" id="{AC103949-6AD6-48CF-9BDB-F6D436A478DA}"/>
                      </a:ext>
                    </a:extLst>
                  </p:cNvPr>
                  <p:cNvGrpSpPr/>
                  <p:nvPr userDrawn="1"/>
                </p:nvGrpSpPr>
                <p:grpSpPr>
                  <a:xfrm>
                    <a:off x="1351248" y="-683635"/>
                    <a:ext cx="375186" cy="293652"/>
                    <a:chOff x="1094874" y="-884923"/>
                    <a:chExt cx="884668" cy="692417"/>
                  </a:xfrm>
                </p:grpSpPr>
                <p:sp>
                  <p:nvSpPr>
                    <p:cNvPr id="70" name="Rechthoek 69">
                      <a:extLst>
                        <a:ext uri="{FF2B5EF4-FFF2-40B4-BE49-F238E27FC236}">
                          <a16:creationId xmlns:a16="http://schemas.microsoft.com/office/drawing/2014/main" id="{586C7D4B-7CB5-4BD2-9F96-CFCE57F473EC}"/>
                        </a:ext>
                      </a:extLst>
                    </p:cNvPr>
                    <p:cNvSpPr/>
                    <p:nvPr userDrawn="1"/>
                  </p:nvSpPr>
                  <p:spPr>
                    <a:xfrm>
                      <a:off x="1094874" y="-884923"/>
                      <a:ext cx="878304" cy="145579"/>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nvGrpSpPr>
                    <p:cNvPr id="71" name="Groep 70">
                      <a:extLst>
                        <a:ext uri="{FF2B5EF4-FFF2-40B4-BE49-F238E27FC236}">
                          <a16:creationId xmlns:a16="http://schemas.microsoft.com/office/drawing/2014/main" id="{BBD32BE9-03CC-4C71-9794-AA0CEB0A1779}"/>
                        </a:ext>
                      </a:extLst>
                    </p:cNvPr>
                    <p:cNvGrpSpPr/>
                    <p:nvPr userDrawn="1"/>
                  </p:nvGrpSpPr>
                  <p:grpSpPr>
                    <a:xfrm>
                      <a:off x="1094874" y="-878306"/>
                      <a:ext cx="867364" cy="685800"/>
                      <a:chOff x="1094874" y="-878306"/>
                      <a:chExt cx="867364" cy="613611"/>
                    </a:xfrm>
                  </p:grpSpPr>
                  <p:cxnSp>
                    <p:nvCxnSpPr>
                      <p:cNvPr id="77" name="Rechte verbindingslijn 76">
                        <a:extLst>
                          <a:ext uri="{FF2B5EF4-FFF2-40B4-BE49-F238E27FC236}">
                            <a16:creationId xmlns:a16="http://schemas.microsoft.com/office/drawing/2014/main" id="{B7341234-43E0-41D0-87C7-B9B2BBBA7019}"/>
                          </a:ext>
                        </a:extLst>
                      </p:cNvPr>
                      <p:cNvCxnSpPr>
                        <a:cxnSpLocks/>
                      </p:cNvCxnSpPr>
                      <p:nvPr userDrawn="1"/>
                    </p:nvCxnSpPr>
                    <p:spPr>
                      <a:xfrm>
                        <a:off x="1094874" y="-878305"/>
                        <a:ext cx="0" cy="61361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78" name="Rechte verbindingslijn 77">
                        <a:extLst>
                          <a:ext uri="{FF2B5EF4-FFF2-40B4-BE49-F238E27FC236}">
                            <a16:creationId xmlns:a16="http://schemas.microsoft.com/office/drawing/2014/main" id="{6FCF81D2-5DBC-437B-B91B-055B8B741FED}"/>
                          </a:ext>
                        </a:extLst>
                      </p:cNvPr>
                      <p:cNvCxnSpPr>
                        <a:cxnSpLocks/>
                      </p:cNvCxnSpPr>
                      <p:nvPr userDrawn="1"/>
                    </p:nvCxnSpPr>
                    <p:spPr>
                      <a:xfrm>
                        <a:off x="1962238" y="-878306"/>
                        <a:ext cx="0" cy="613611"/>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79" name="Groep 78">
                        <a:extLst>
                          <a:ext uri="{FF2B5EF4-FFF2-40B4-BE49-F238E27FC236}">
                            <a16:creationId xmlns:a16="http://schemas.microsoft.com/office/drawing/2014/main" id="{B9B7A660-2315-4C97-954F-1A4732B91691}"/>
                          </a:ext>
                        </a:extLst>
                      </p:cNvPr>
                      <p:cNvGrpSpPr/>
                      <p:nvPr userDrawn="1"/>
                    </p:nvGrpSpPr>
                    <p:grpSpPr>
                      <a:xfrm>
                        <a:off x="1270535" y="-878306"/>
                        <a:ext cx="526983" cy="613611"/>
                        <a:chOff x="1270535" y="-745959"/>
                        <a:chExt cx="526983" cy="481264"/>
                      </a:xfrm>
                    </p:grpSpPr>
                    <p:cxnSp>
                      <p:nvCxnSpPr>
                        <p:cNvPr id="80" name="Rechte verbindingslijn 79">
                          <a:extLst>
                            <a:ext uri="{FF2B5EF4-FFF2-40B4-BE49-F238E27FC236}">
                              <a16:creationId xmlns:a16="http://schemas.microsoft.com/office/drawing/2014/main" id="{36B22312-0B6E-476F-B6F1-A9925435B3EC}"/>
                            </a:ext>
                          </a:extLst>
                        </p:cNvPr>
                        <p:cNvCxnSpPr>
                          <a:cxnSpLocks/>
                        </p:cNvCxnSpPr>
                        <p:nvPr userDrawn="1"/>
                      </p:nvCxnSpPr>
                      <p:spPr>
                        <a:xfrm>
                          <a:off x="1446196"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81" name="Rechte verbindingslijn 80">
                          <a:extLst>
                            <a:ext uri="{FF2B5EF4-FFF2-40B4-BE49-F238E27FC236}">
                              <a16:creationId xmlns:a16="http://schemas.microsoft.com/office/drawing/2014/main" id="{D8ED112A-94B3-46DB-AE38-3A44296F2C8B}"/>
                            </a:ext>
                          </a:extLst>
                        </p:cNvPr>
                        <p:cNvCxnSpPr>
                          <a:cxnSpLocks/>
                        </p:cNvCxnSpPr>
                        <p:nvPr userDrawn="1"/>
                      </p:nvCxnSpPr>
                      <p:spPr>
                        <a:xfrm>
                          <a:off x="1270535"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82" name="Rechte verbindingslijn 81">
                          <a:extLst>
                            <a:ext uri="{FF2B5EF4-FFF2-40B4-BE49-F238E27FC236}">
                              <a16:creationId xmlns:a16="http://schemas.microsoft.com/office/drawing/2014/main" id="{AAB67D76-8105-487F-8F86-33FD2F023904}"/>
                            </a:ext>
                          </a:extLst>
                        </p:cNvPr>
                        <p:cNvCxnSpPr>
                          <a:cxnSpLocks/>
                        </p:cNvCxnSpPr>
                        <p:nvPr userDrawn="1"/>
                      </p:nvCxnSpPr>
                      <p:spPr>
                        <a:xfrm>
                          <a:off x="1621857"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83" name="Rechte verbindingslijn 82">
                          <a:extLst>
                            <a:ext uri="{FF2B5EF4-FFF2-40B4-BE49-F238E27FC236}">
                              <a16:creationId xmlns:a16="http://schemas.microsoft.com/office/drawing/2014/main" id="{F15CA2C9-3312-4E97-99BA-6F54F243C566}"/>
                            </a:ext>
                          </a:extLst>
                        </p:cNvPr>
                        <p:cNvCxnSpPr>
                          <a:cxnSpLocks/>
                        </p:cNvCxnSpPr>
                        <p:nvPr userDrawn="1"/>
                      </p:nvCxnSpPr>
                      <p:spPr>
                        <a:xfrm>
                          <a:off x="1797518" y="-745959"/>
                          <a:ext cx="0" cy="481264"/>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cxnSp>
                  <p:nvCxnSpPr>
                    <p:cNvPr id="72" name="Rechte verbindingslijn 71">
                      <a:extLst>
                        <a:ext uri="{FF2B5EF4-FFF2-40B4-BE49-F238E27FC236}">
                          <a16:creationId xmlns:a16="http://schemas.microsoft.com/office/drawing/2014/main" id="{6DB7CEDC-5AE5-4314-B655-6D3D61D9A747}"/>
                        </a:ext>
                      </a:extLst>
                    </p:cNvPr>
                    <p:cNvCxnSpPr>
                      <a:cxnSpLocks/>
                    </p:cNvCxnSpPr>
                    <p:nvPr userDrawn="1"/>
                  </p:nvCxnSpPr>
                  <p:spPr>
                    <a:xfrm flipH="1">
                      <a:off x="1098555" y="-192506"/>
                      <a:ext cx="880987" cy="0"/>
                    </a:xfrm>
                    <a:prstGeom prst="line">
                      <a:avLst/>
                    </a:prstGeom>
                    <a:ln>
                      <a:solidFill>
                        <a:srgbClr val="818181"/>
                      </a:solidFill>
                    </a:ln>
                  </p:spPr>
                  <p:style>
                    <a:lnRef idx="1">
                      <a:schemeClr val="accent1"/>
                    </a:lnRef>
                    <a:fillRef idx="0">
                      <a:schemeClr val="accent1"/>
                    </a:fillRef>
                    <a:effectRef idx="0">
                      <a:schemeClr val="accent1"/>
                    </a:effectRef>
                    <a:fontRef idx="minor">
                      <a:schemeClr val="tx1"/>
                    </a:fontRef>
                  </p:style>
                </p:cxnSp>
                <p:grpSp>
                  <p:nvGrpSpPr>
                    <p:cNvPr id="73" name="Groep 72">
                      <a:extLst>
                        <a:ext uri="{FF2B5EF4-FFF2-40B4-BE49-F238E27FC236}">
                          <a16:creationId xmlns:a16="http://schemas.microsoft.com/office/drawing/2014/main" id="{08D87BCE-5739-4518-A154-8E3A4F51A20C}"/>
                        </a:ext>
                      </a:extLst>
                    </p:cNvPr>
                    <p:cNvGrpSpPr/>
                    <p:nvPr userDrawn="1"/>
                  </p:nvGrpSpPr>
                  <p:grpSpPr>
                    <a:xfrm>
                      <a:off x="1094874" y="-607596"/>
                      <a:ext cx="878306" cy="276726"/>
                      <a:chOff x="1106905" y="-607596"/>
                      <a:chExt cx="878307" cy="276726"/>
                    </a:xfrm>
                  </p:grpSpPr>
                  <p:cxnSp>
                    <p:nvCxnSpPr>
                      <p:cNvPr id="74" name="Rechte verbindingslijn 73">
                        <a:extLst>
                          <a:ext uri="{FF2B5EF4-FFF2-40B4-BE49-F238E27FC236}">
                            <a16:creationId xmlns:a16="http://schemas.microsoft.com/office/drawing/2014/main" id="{B6D2F569-5574-4DC0-97A1-A4CCD8A22413}"/>
                          </a:ext>
                        </a:extLst>
                      </p:cNvPr>
                      <p:cNvCxnSpPr>
                        <a:cxnSpLocks/>
                      </p:cNvCxnSpPr>
                      <p:nvPr userDrawn="1"/>
                    </p:nvCxnSpPr>
                    <p:spPr>
                      <a:xfrm flipH="1">
                        <a:off x="1106905" y="-330870"/>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75" name="Rechte verbindingslijn 74">
                        <a:extLst>
                          <a:ext uri="{FF2B5EF4-FFF2-40B4-BE49-F238E27FC236}">
                            <a16:creationId xmlns:a16="http://schemas.microsoft.com/office/drawing/2014/main" id="{25AFB54A-7A0E-4C36-BE39-59398B5A2E6C}"/>
                          </a:ext>
                        </a:extLst>
                      </p:cNvPr>
                      <p:cNvCxnSpPr>
                        <a:cxnSpLocks/>
                      </p:cNvCxnSpPr>
                      <p:nvPr userDrawn="1"/>
                    </p:nvCxnSpPr>
                    <p:spPr>
                      <a:xfrm flipH="1">
                        <a:off x="1106905" y="-469233"/>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cxnSp>
                    <p:nvCxnSpPr>
                      <p:cNvPr id="76" name="Rechte verbindingslijn 75">
                        <a:extLst>
                          <a:ext uri="{FF2B5EF4-FFF2-40B4-BE49-F238E27FC236}">
                            <a16:creationId xmlns:a16="http://schemas.microsoft.com/office/drawing/2014/main" id="{E21AE3DA-1603-4DEF-B901-73C7A6B47D01}"/>
                          </a:ext>
                        </a:extLst>
                      </p:cNvPr>
                      <p:cNvCxnSpPr>
                        <a:cxnSpLocks/>
                      </p:cNvCxnSpPr>
                      <p:nvPr userDrawn="1"/>
                    </p:nvCxnSpPr>
                    <p:spPr>
                      <a:xfrm flipH="1">
                        <a:off x="1106905" y="-607596"/>
                        <a:ext cx="878307" cy="0"/>
                      </a:xfrm>
                      <a:prstGeom prst="line">
                        <a:avLst/>
                      </a:prstGeom>
                      <a:ln w="6350">
                        <a:solidFill>
                          <a:srgbClr val="818181"/>
                        </a:solidFill>
                      </a:ln>
                    </p:spPr>
                    <p:style>
                      <a:lnRef idx="1">
                        <a:schemeClr val="accent1"/>
                      </a:lnRef>
                      <a:fillRef idx="0">
                        <a:schemeClr val="accent1"/>
                      </a:fillRef>
                      <a:effectRef idx="0">
                        <a:schemeClr val="accent1"/>
                      </a:effectRef>
                      <a:fontRef idx="minor">
                        <a:schemeClr val="tx1"/>
                      </a:fontRef>
                    </p:style>
                  </p:cxnSp>
                </p:grpSp>
              </p:grpSp>
              <p:grpSp>
                <p:nvGrpSpPr>
                  <p:cNvPr id="66" name="Groep 65">
                    <a:extLst>
                      <a:ext uri="{FF2B5EF4-FFF2-40B4-BE49-F238E27FC236}">
                        <a16:creationId xmlns:a16="http://schemas.microsoft.com/office/drawing/2014/main" id="{3480A7B2-1171-4318-8D87-2817C38F6921}"/>
                      </a:ext>
                    </a:extLst>
                  </p:cNvPr>
                  <p:cNvGrpSpPr/>
                  <p:nvPr userDrawn="1"/>
                </p:nvGrpSpPr>
                <p:grpSpPr>
                  <a:xfrm rot="2700000">
                    <a:off x="1605871" y="-605080"/>
                    <a:ext cx="90079" cy="407021"/>
                    <a:chOff x="3130062" y="-817193"/>
                    <a:chExt cx="131884" cy="595920"/>
                  </a:xfrm>
                  <a:solidFill>
                    <a:srgbClr val="3399FF"/>
                  </a:solidFill>
                </p:grpSpPr>
                <p:sp>
                  <p:nvSpPr>
                    <p:cNvPr id="67" name="Rechthoek 66">
                      <a:extLst>
                        <a:ext uri="{FF2B5EF4-FFF2-40B4-BE49-F238E27FC236}">
                          <a16:creationId xmlns:a16="http://schemas.microsoft.com/office/drawing/2014/main" id="{EDE28CF4-C1F9-49E8-AC43-407EF506E633}"/>
                        </a:ext>
                      </a:extLst>
                    </p:cNvPr>
                    <p:cNvSpPr/>
                    <p:nvPr userDrawn="1"/>
                  </p:nvSpPr>
                  <p:spPr>
                    <a:xfrm>
                      <a:off x="3130062" y="-705979"/>
                      <a:ext cx="131884" cy="281354"/>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68" name="Rechthoek: afgeronde bovenhoeken 67">
                      <a:extLst>
                        <a:ext uri="{FF2B5EF4-FFF2-40B4-BE49-F238E27FC236}">
                          <a16:creationId xmlns:a16="http://schemas.microsoft.com/office/drawing/2014/main" id="{2541F18B-0418-45F2-B036-AC2479B98E3F}"/>
                        </a:ext>
                      </a:extLst>
                    </p:cNvPr>
                    <p:cNvSpPr/>
                    <p:nvPr userDrawn="1"/>
                  </p:nvSpPr>
                  <p:spPr>
                    <a:xfrm>
                      <a:off x="3130063" y="-817193"/>
                      <a:ext cx="131883" cy="87615"/>
                    </a:xfrm>
                    <a:prstGeom prst="round2SameRect">
                      <a:avLst>
                        <a:gd name="adj1" fmla="val 50000"/>
                        <a:gd name="adj2" fmla="val 0"/>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69" name="Gelijkbenige driehoek 68">
                      <a:extLst>
                        <a:ext uri="{FF2B5EF4-FFF2-40B4-BE49-F238E27FC236}">
                          <a16:creationId xmlns:a16="http://schemas.microsoft.com/office/drawing/2014/main" id="{98D58D1D-12B0-4325-A689-113D50D94BAB}"/>
                        </a:ext>
                      </a:extLst>
                    </p:cNvPr>
                    <p:cNvSpPr/>
                    <p:nvPr userDrawn="1"/>
                  </p:nvSpPr>
                  <p:spPr>
                    <a:xfrm rot="10800000">
                      <a:off x="3130062" y="-401026"/>
                      <a:ext cx="131884" cy="179753"/>
                    </a:xfrm>
                    <a:prstGeom prst="triangle">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grpSp>
          </p:grpSp>
        </p:grpSp>
      </p:grpSp>
      <p:grpSp>
        <p:nvGrpSpPr>
          <p:cNvPr id="90" name="Instructie">
            <a:extLst>
              <a:ext uri="{FF2B5EF4-FFF2-40B4-BE49-F238E27FC236}">
                <a16:creationId xmlns:a16="http://schemas.microsoft.com/office/drawing/2014/main" id="{A7C08417-CFBD-4F77-B92C-4ED164D6097B}"/>
              </a:ext>
            </a:extLst>
          </p:cNvPr>
          <p:cNvGrpSpPr/>
          <p:nvPr userDrawn="1"/>
        </p:nvGrpSpPr>
        <p:grpSpPr>
          <a:xfrm>
            <a:off x="12391601" y="0"/>
            <a:ext cx="3183677" cy="2499789"/>
            <a:chOff x="12391601" y="0"/>
            <a:chExt cx="3183677" cy="2499789"/>
          </a:xfrm>
        </p:grpSpPr>
        <p:sp>
          <p:nvSpPr>
            <p:cNvPr id="91" name="Rechthoek 90">
              <a:extLst>
                <a:ext uri="{FF2B5EF4-FFF2-40B4-BE49-F238E27FC236}">
                  <a16:creationId xmlns:a16="http://schemas.microsoft.com/office/drawing/2014/main" id="{BB6BDA9F-975D-4ED9-9B9D-F39A129B0CF2}"/>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Grafiek invoegen/veranderen</a:t>
              </a:r>
            </a:p>
          </p:txBody>
        </p:sp>
        <p:sp>
          <p:nvSpPr>
            <p:cNvPr id="92" name="Ovaal 91">
              <a:extLst>
                <a:ext uri="{FF2B5EF4-FFF2-40B4-BE49-F238E27FC236}">
                  <a16:creationId xmlns:a16="http://schemas.microsoft.com/office/drawing/2014/main" id="{75EB99F6-4356-478C-A57B-B8B2A7D87D1E}"/>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93" name="Rechte verbindingslijn 92">
              <a:extLst>
                <a:ext uri="{FF2B5EF4-FFF2-40B4-BE49-F238E27FC236}">
                  <a16:creationId xmlns:a16="http://schemas.microsoft.com/office/drawing/2014/main" id="{05238CCE-F35A-4A25-927C-B1C21A77446D}"/>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94" name="Rechte verbindingslijn 93">
              <a:extLst>
                <a:ext uri="{FF2B5EF4-FFF2-40B4-BE49-F238E27FC236}">
                  <a16:creationId xmlns:a16="http://schemas.microsoft.com/office/drawing/2014/main" id="{B5C69187-3F6E-496C-86B1-3C44AE6A0021}"/>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95" name="Rechthoek 94">
              <a:extLst>
                <a:ext uri="{FF2B5EF4-FFF2-40B4-BE49-F238E27FC236}">
                  <a16:creationId xmlns:a16="http://schemas.microsoft.com/office/drawing/2014/main" id="{56D12428-9C15-4E8C-9ED9-FDEF80891634}"/>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grafiek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grafiek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96" name="Ovaal 95">
              <a:extLst>
                <a:ext uri="{FF2B5EF4-FFF2-40B4-BE49-F238E27FC236}">
                  <a16:creationId xmlns:a16="http://schemas.microsoft.com/office/drawing/2014/main" id="{157CB734-84BC-4BBA-96E3-C8006A2D68D1}"/>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97" name="Rechthoek 96">
              <a:extLst>
                <a:ext uri="{FF2B5EF4-FFF2-40B4-BE49-F238E27FC236}">
                  <a16:creationId xmlns:a16="http://schemas.microsoft.com/office/drawing/2014/main" id="{2E0EEE8E-BB39-471C-B8EB-307586E5C2E5}"/>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Selecteer de gewenste grafiek</a:t>
              </a:r>
              <a:b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en klik 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‘Invoegen’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98" name="Groep 97">
              <a:extLst>
                <a:ext uri="{FF2B5EF4-FFF2-40B4-BE49-F238E27FC236}">
                  <a16:creationId xmlns:a16="http://schemas.microsoft.com/office/drawing/2014/main" id="{C9AA0F95-122D-4014-B271-1ED2273838B3}"/>
                </a:ext>
              </a:extLst>
            </p:cNvPr>
            <p:cNvGrpSpPr/>
            <p:nvPr userDrawn="1"/>
          </p:nvGrpSpPr>
          <p:grpSpPr>
            <a:xfrm>
              <a:off x="12757282" y="2184550"/>
              <a:ext cx="825500" cy="209550"/>
              <a:chOff x="13504624" y="2482850"/>
              <a:chExt cx="825500" cy="209550"/>
            </a:xfrm>
          </p:grpSpPr>
          <p:sp>
            <p:nvSpPr>
              <p:cNvPr id="104" name="Rechthoek 103">
                <a:extLst>
                  <a:ext uri="{FF2B5EF4-FFF2-40B4-BE49-F238E27FC236}">
                    <a16:creationId xmlns:a16="http://schemas.microsoft.com/office/drawing/2014/main" id="{48BF044C-0688-430A-AFB7-3618426FFC99}"/>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a:solidFill>
                      <a:schemeClr val="tx1"/>
                    </a:solidFill>
                    <a:latin typeface="Arial" panose="020B0604020202020204" pitchFamily="34" charset="0"/>
                    <a:cs typeface="Arial" panose="020B0604020202020204" pitchFamily="34" charset="0"/>
                  </a:rPr>
                  <a:t>Invoegen</a:t>
                </a:r>
              </a:p>
            </p:txBody>
          </p:sp>
          <p:cxnSp>
            <p:nvCxnSpPr>
              <p:cNvPr id="105" name="Rechte verbindingslijn 104">
                <a:extLst>
                  <a:ext uri="{FF2B5EF4-FFF2-40B4-BE49-F238E27FC236}">
                    <a16:creationId xmlns:a16="http://schemas.microsoft.com/office/drawing/2014/main" id="{74C20F2F-5838-4CDB-B0E8-72151A026767}"/>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06" name="Gelijkbenige driehoek 105">
                <a:extLst>
                  <a:ext uri="{FF2B5EF4-FFF2-40B4-BE49-F238E27FC236}">
                    <a16:creationId xmlns:a16="http://schemas.microsoft.com/office/drawing/2014/main" id="{E7BE669F-9F9C-4303-8648-30C449A5800D}"/>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cxnSp>
          <p:nvCxnSpPr>
            <p:cNvPr id="99" name="Rechte verbindingslijn 98">
              <a:extLst>
                <a:ext uri="{FF2B5EF4-FFF2-40B4-BE49-F238E27FC236}">
                  <a16:creationId xmlns:a16="http://schemas.microsoft.com/office/drawing/2014/main" id="{7C7BC4C0-0E98-46B6-98CC-DE8A05B46B7E}"/>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00" name="Groep 99">
              <a:extLst>
                <a:ext uri="{FF2B5EF4-FFF2-40B4-BE49-F238E27FC236}">
                  <a16:creationId xmlns:a16="http://schemas.microsoft.com/office/drawing/2014/main" id="{67E2B21F-4AC1-4709-AC58-C4719FBA4EF0}"/>
                </a:ext>
              </a:extLst>
            </p:cNvPr>
            <p:cNvGrpSpPr/>
            <p:nvPr userDrawn="1"/>
          </p:nvGrpSpPr>
          <p:grpSpPr>
            <a:xfrm>
              <a:off x="12751697" y="1147804"/>
              <a:ext cx="289372" cy="314992"/>
              <a:chOff x="7322769" y="-310267"/>
              <a:chExt cx="289372" cy="314992"/>
            </a:xfrm>
          </p:grpSpPr>
          <p:sp>
            <p:nvSpPr>
              <p:cNvPr id="101" name="Rechthoek 100">
                <a:extLst>
                  <a:ext uri="{FF2B5EF4-FFF2-40B4-BE49-F238E27FC236}">
                    <a16:creationId xmlns:a16="http://schemas.microsoft.com/office/drawing/2014/main" id="{F877427E-6EB2-4158-B48A-47905832B773}"/>
                  </a:ext>
                </a:extLst>
              </p:cNvPr>
              <p:cNvSpPr/>
              <p:nvPr userDrawn="1"/>
            </p:nvSpPr>
            <p:spPr>
              <a:xfrm>
                <a:off x="7322769" y="-211712"/>
                <a:ext cx="79156" cy="216437"/>
              </a:xfrm>
              <a:prstGeom prst="rect">
                <a:avLst/>
              </a:prstGeom>
              <a:solidFill>
                <a:srgbClr val="4D8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102" name="Rechthoek 101">
                <a:extLst>
                  <a:ext uri="{FF2B5EF4-FFF2-40B4-BE49-F238E27FC236}">
                    <a16:creationId xmlns:a16="http://schemas.microsoft.com/office/drawing/2014/main" id="{6A76D59D-F13C-4842-AF54-C072A64D5E48}"/>
                  </a:ext>
                </a:extLst>
              </p:cNvPr>
              <p:cNvSpPr/>
              <p:nvPr userDrawn="1"/>
            </p:nvSpPr>
            <p:spPr>
              <a:xfrm>
                <a:off x="7427035" y="-310267"/>
                <a:ext cx="79156" cy="31499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103" name="Rechthoek 102">
                <a:extLst>
                  <a:ext uri="{FF2B5EF4-FFF2-40B4-BE49-F238E27FC236}">
                    <a16:creationId xmlns:a16="http://schemas.microsoft.com/office/drawing/2014/main" id="{FF225F7B-34B0-407E-AE37-2B062A9F0BF7}"/>
                  </a:ext>
                </a:extLst>
              </p:cNvPr>
              <p:cNvSpPr/>
              <p:nvPr userDrawn="1"/>
            </p:nvSpPr>
            <p:spPr>
              <a:xfrm>
                <a:off x="7532985" y="-240134"/>
                <a:ext cx="79156" cy="244859"/>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grpSp>
    </p:spTree>
    <p:extLst>
      <p:ext uri="{BB962C8B-B14F-4D97-AF65-F5344CB8AC3E}">
        <p14:creationId xmlns:p14="http://schemas.microsoft.com/office/powerpoint/2010/main" val="52267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KST / TABEL">
    <p:bg>
      <p:bgPr>
        <a:solidFill>
          <a:schemeClr val="bg1"/>
        </a:solidFill>
        <a:effectLst/>
      </p:bgPr>
    </p:bg>
    <p:spTree>
      <p:nvGrpSpPr>
        <p:cNvPr id="1" name=""/>
        <p:cNvGrpSpPr/>
        <p:nvPr/>
      </p:nvGrpSpPr>
      <p:grpSpPr>
        <a:xfrm>
          <a:off x="0" y="0"/>
          <a:ext cx="0" cy="0"/>
          <a:chOff x="0" y="0"/>
          <a:chExt cx="0" cy="0"/>
        </a:xfrm>
      </p:grpSpPr>
      <p:pic>
        <p:nvPicPr>
          <p:cNvPr id="28" name="Afbeelding 27">
            <a:extLst>
              <a:ext uri="{FF2B5EF4-FFF2-40B4-BE49-F238E27FC236}">
                <a16:creationId xmlns:a16="http://schemas.microsoft.com/office/drawing/2014/main" id="{334451C0-425E-4E1C-89C2-9E4DE665623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0731" b="51403"/>
          <a:stretch/>
        </p:blipFill>
        <p:spPr>
          <a:xfrm>
            <a:off x="9841831" y="0"/>
            <a:ext cx="2350167" cy="3332747"/>
          </a:xfrm>
          <a:prstGeom prst="rect">
            <a:avLst/>
          </a:prstGeom>
        </p:spPr>
      </p:pic>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a:xfrm>
            <a:off x="899998" y="720000"/>
            <a:ext cx="9365575" cy="543999"/>
          </a:xfrm>
        </p:spPr>
        <p:txBody>
          <a:bodyPr/>
          <a:lstStyle>
            <a:lvl1pPr>
              <a:defRPr/>
            </a:lvl1pPr>
          </a:lstStyle>
          <a:p>
            <a:r>
              <a:rPr lang="nl-NL" noProof="0" dirty="0"/>
              <a:t>Voeg hier een titel in</a:t>
            </a:r>
          </a:p>
        </p:txBody>
      </p:sp>
      <p:sp>
        <p:nvSpPr>
          <p:cNvPr id="3" name="Tijdelijke aanduiding voor verticale tekst 2">
            <a:extLst>
              <a:ext uri="{FF2B5EF4-FFF2-40B4-BE49-F238E27FC236}">
                <a16:creationId xmlns:a16="http://schemas.microsoft.com/office/drawing/2014/main" id="{3B184817-515D-4870-8CED-0DECE6FF2FC8}"/>
              </a:ext>
            </a:extLst>
          </p:cNvPr>
          <p:cNvSpPr>
            <a:spLocks noGrp="1"/>
          </p:cNvSpPr>
          <p:nvPr>
            <p:ph type="body" orient="vert" idx="1" hasCustomPrompt="1"/>
          </p:nvPr>
        </p:nvSpPr>
        <p:spPr>
          <a:xfrm>
            <a:off x="1368000" y="1552790"/>
            <a:ext cx="4491757" cy="4501069"/>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nl-NL" noProof="0" dirty="0" err="1"/>
              <a:t>Bullet</a:t>
            </a:r>
            <a:endParaRPr lang="nl-NL" noProof="0" dirty="0"/>
          </a:p>
          <a:p>
            <a:pPr lvl="1"/>
            <a:r>
              <a:rPr lang="nl-NL" noProof="0" dirty="0"/>
              <a:t>Sub-</a:t>
            </a:r>
            <a:r>
              <a:rPr lang="nl-NL" noProof="0" dirty="0" err="1"/>
              <a:t>bullet</a:t>
            </a:r>
            <a:r>
              <a:rPr lang="nl-NL" noProof="0" dirty="0"/>
              <a:t> #1</a:t>
            </a:r>
          </a:p>
          <a:p>
            <a:pPr lvl="2"/>
            <a:r>
              <a:rPr lang="nl-NL" noProof="0" dirty="0"/>
              <a:t>Sub-</a:t>
            </a:r>
            <a:r>
              <a:rPr lang="nl-NL" noProof="0" dirty="0" err="1"/>
              <a:t>bullet</a:t>
            </a:r>
            <a:r>
              <a:rPr lang="nl-NL" noProof="0" dirty="0"/>
              <a:t> #2</a:t>
            </a:r>
          </a:p>
          <a:p>
            <a:pPr lvl="3"/>
            <a:r>
              <a:rPr lang="nl-NL" noProof="0" dirty="0"/>
              <a:t>Leestekst</a:t>
            </a:r>
          </a:p>
          <a:p>
            <a:pPr lvl="4"/>
            <a:r>
              <a:rPr lang="nl-NL" noProof="0" dirty="0"/>
              <a:t>Tussenkop</a:t>
            </a:r>
          </a:p>
          <a:p>
            <a:pPr lvl="5"/>
            <a:r>
              <a:rPr lang="nl-NL" noProof="0" dirty="0"/>
              <a:t>Numerieke </a:t>
            </a:r>
            <a:r>
              <a:rPr lang="nl-NL" noProof="0" dirty="0" err="1"/>
              <a:t>bullet</a:t>
            </a:r>
            <a:endParaRPr lang="nl-NL" noProof="0" dirty="0"/>
          </a:p>
          <a:p>
            <a:pPr lvl="6"/>
            <a:r>
              <a:rPr lang="nl-NL" noProof="0" dirty="0"/>
              <a:t>Alfabetische </a:t>
            </a:r>
            <a:r>
              <a:rPr lang="nl-NL" noProof="0" dirty="0" err="1"/>
              <a:t>bullet</a:t>
            </a:r>
            <a:endParaRPr lang="nl-NL" noProof="0" dirty="0"/>
          </a:p>
          <a:p>
            <a:pPr lvl="7"/>
            <a:r>
              <a:rPr lang="nl-NL" noProof="0" dirty="0"/>
              <a:t>Sub-</a:t>
            </a:r>
            <a:r>
              <a:rPr lang="nl-NL" noProof="0" dirty="0" err="1"/>
              <a:t>bullet</a:t>
            </a:r>
            <a:r>
              <a:rPr lang="nl-NL" noProof="0" dirty="0"/>
              <a:t> #3</a:t>
            </a:r>
          </a:p>
          <a:p>
            <a:pPr lvl="8"/>
            <a:r>
              <a:rPr lang="nl-NL" noProof="0" dirty="0"/>
              <a:t>Bronvermelding</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72A075DD-5497-4095-933B-E1254E81CFAF}"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4874664" y="-491319"/>
            <a:ext cx="2442673"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TEKST / TABEL</a:t>
            </a:r>
          </a:p>
        </p:txBody>
      </p:sp>
      <p:sp>
        <p:nvSpPr>
          <p:cNvPr id="27" name="Tijdelijke aanduiding voor tabel 16">
            <a:extLst>
              <a:ext uri="{FF2B5EF4-FFF2-40B4-BE49-F238E27FC236}">
                <a16:creationId xmlns:a16="http://schemas.microsoft.com/office/drawing/2014/main" id="{539895FF-B2F3-44CB-8AED-938C1DE01FC4}"/>
              </a:ext>
            </a:extLst>
          </p:cNvPr>
          <p:cNvSpPr>
            <a:spLocks noGrp="1"/>
          </p:cNvSpPr>
          <p:nvPr>
            <p:ph type="tbl" sz="quarter" idx="13" hasCustomPrompt="1"/>
          </p:nvPr>
        </p:nvSpPr>
        <p:spPr>
          <a:xfrm>
            <a:off x="6327757" y="1551998"/>
            <a:ext cx="3937816" cy="4497321"/>
          </a:xfrm>
          <a:solidFill>
            <a:schemeClr val="bg2">
              <a:lumMod val="20000"/>
              <a:lumOff val="80000"/>
            </a:schemeClr>
          </a:solidFill>
        </p:spPr>
        <p:txBody>
          <a:bodyPr tIns="1620000"/>
          <a:lstStyle>
            <a:lvl1pPr marL="0" indent="0" algn="ctr">
              <a:buNone/>
              <a:defRPr sz="1200" i="1">
                <a:solidFill>
                  <a:schemeClr val="bg2">
                    <a:lumMod val="50000"/>
                  </a:schemeClr>
                </a:solidFill>
              </a:defRPr>
            </a:lvl1pPr>
          </a:lstStyle>
          <a:p>
            <a:r>
              <a:rPr lang="nl-NL" dirty="0"/>
              <a:t>Klik op onderstaand pictogram om een tabel in te voegen</a:t>
            </a:r>
          </a:p>
        </p:txBody>
      </p:sp>
      <p:grpSp>
        <p:nvGrpSpPr>
          <p:cNvPr id="29" name="GRID" hidden="1">
            <a:extLst>
              <a:ext uri="{FF2B5EF4-FFF2-40B4-BE49-F238E27FC236}">
                <a16:creationId xmlns:a16="http://schemas.microsoft.com/office/drawing/2014/main" id="{D65DCD85-4ECE-44AD-B2D5-315692CCBA1D}"/>
              </a:ext>
            </a:extLst>
          </p:cNvPr>
          <p:cNvGrpSpPr/>
          <p:nvPr userDrawn="1"/>
        </p:nvGrpSpPr>
        <p:grpSpPr>
          <a:xfrm>
            <a:off x="-4482" y="0"/>
            <a:ext cx="12196482" cy="6867680"/>
            <a:chOff x="-4482" y="0"/>
            <a:chExt cx="12196482" cy="6867680"/>
          </a:xfrm>
          <a:solidFill>
            <a:srgbClr val="000000">
              <a:alpha val="30000"/>
            </a:srgbClr>
          </a:solidFill>
        </p:grpSpPr>
        <p:sp>
          <p:nvSpPr>
            <p:cNvPr id="30" name="Rechthoek 29">
              <a:extLst>
                <a:ext uri="{FF2B5EF4-FFF2-40B4-BE49-F238E27FC236}">
                  <a16:creationId xmlns:a16="http://schemas.microsoft.com/office/drawing/2014/main" id="{8EB9E105-09DC-4B4E-9048-C401CF558A50}"/>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a:extLst>
                <a:ext uri="{FF2B5EF4-FFF2-40B4-BE49-F238E27FC236}">
                  <a16:creationId xmlns:a16="http://schemas.microsoft.com/office/drawing/2014/main" id="{CC760754-FA9E-4DA9-8A33-4128ADC07443}"/>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Rechthoek 31">
              <a:extLst>
                <a:ext uri="{FF2B5EF4-FFF2-40B4-BE49-F238E27FC236}">
                  <a16:creationId xmlns:a16="http://schemas.microsoft.com/office/drawing/2014/main" id="{7FCD3515-F960-4D1D-8FB9-0DC4608F7BA5}"/>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Rechthoek 32">
              <a:extLst>
                <a:ext uri="{FF2B5EF4-FFF2-40B4-BE49-F238E27FC236}">
                  <a16:creationId xmlns:a16="http://schemas.microsoft.com/office/drawing/2014/main" id="{29482BC0-E6B9-4BA1-8D5F-5643BD9D5FEE}"/>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Rechthoek 33">
              <a:extLst>
                <a:ext uri="{FF2B5EF4-FFF2-40B4-BE49-F238E27FC236}">
                  <a16:creationId xmlns:a16="http://schemas.microsoft.com/office/drawing/2014/main" id="{714F6EFB-7B6C-4DF4-8EAA-450B69021668}"/>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Rechthoek 34">
              <a:extLst>
                <a:ext uri="{FF2B5EF4-FFF2-40B4-BE49-F238E27FC236}">
                  <a16:creationId xmlns:a16="http://schemas.microsoft.com/office/drawing/2014/main" id="{41CB6839-8303-4EAC-A387-CBCB0537290F}"/>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hthoek 35">
              <a:extLst>
                <a:ext uri="{FF2B5EF4-FFF2-40B4-BE49-F238E27FC236}">
                  <a16:creationId xmlns:a16="http://schemas.microsoft.com/office/drawing/2014/main" id="{9081948D-2832-4D62-88DA-F828B57C44C8}"/>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7" name="Rechthoek 36">
              <a:extLst>
                <a:ext uri="{FF2B5EF4-FFF2-40B4-BE49-F238E27FC236}">
                  <a16:creationId xmlns:a16="http://schemas.microsoft.com/office/drawing/2014/main" id="{8124DDDC-95C2-4093-B376-C3470D8E7C55}"/>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8" name="Rechthoek 37">
              <a:extLst>
                <a:ext uri="{FF2B5EF4-FFF2-40B4-BE49-F238E27FC236}">
                  <a16:creationId xmlns:a16="http://schemas.microsoft.com/office/drawing/2014/main" id="{200003CB-AB66-4157-8B04-7BC603EE8378}"/>
                </a:ext>
              </a:extLst>
            </p:cNvPr>
            <p:cNvSpPr/>
            <p:nvPr userDrawn="1"/>
          </p:nvSpPr>
          <p:spPr>
            <a:xfrm>
              <a:off x="-4482" y="1264791"/>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39" name="Instructie">
            <a:extLst>
              <a:ext uri="{FF2B5EF4-FFF2-40B4-BE49-F238E27FC236}">
                <a16:creationId xmlns:a16="http://schemas.microsoft.com/office/drawing/2014/main" id="{67291650-ED5A-415F-8D14-CFCFFD872957}"/>
              </a:ext>
            </a:extLst>
          </p:cNvPr>
          <p:cNvGrpSpPr/>
          <p:nvPr userDrawn="1"/>
        </p:nvGrpSpPr>
        <p:grpSpPr>
          <a:xfrm>
            <a:off x="-3437547" y="1434"/>
            <a:ext cx="3201327" cy="5082295"/>
            <a:chOff x="-3437547" y="1434"/>
            <a:chExt cx="3201327" cy="5082295"/>
          </a:xfrm>
        </p:grpSpPr>
        <p:cxnSp>
          <p:nvCxnSpPr>
            <p:cNvPr id="40" name="Rechte verbindingslijn 39">
              <a:extLst>
                <a:ext uri="{FF2B5EF4-FFF2-40B4-BE49-F238E27FC236}">
                  <a16:creationId xmlns:a16="http://schemas.microsoft.com/office/drawing/2014/main" id="{06A24ED6-D6B3-4653-8FEC-77404994CA1A}"/>
                </a:ext>
              </a:extLst>
            </p:cNvPr>
            <p:cNvCxnSpPr>
              <a:cxnSpLocks/>
            </p:cNvCxnSpPr>
            <p:nvPr userDrawn="1"/>
          </p:nvCxnSpPr>
          <p:spPr>
            <a:xfrm>
              <a:off x="-3419346" y="5083729"/>
              <a:ext cx="3176013" cy="0"/>
            </a:xfrm>
            <a:prstGeom prst="line">
              <a:avLst/>
            </a:prstGeom>
            <a:noFill/>
            <a:ln w="3175" cap="flat" cmpd="sng" algn="ctr">
              <a:solidFill>
                <a:schemeClr val="accent1"/>
              </a:solidFill>
              <a:prstDash val="solid"/>
            </a:ln>
            <a:effectLst/>
          </p:spPr>
        </p:cxnSp>
        <p:sp>
          <p:nvSpPr>
            <p:cNvPr id="41" name="Ovaal 40">
              <a:extLst>
                <a:ext uri="{FF2B5EF4-FFF2-40B4-BE49-F238E27FC236}">
                  <a16:creationId xmlns:a16="http://schemas.microsoft.com/office/drawing/2014/main" id="{6EC632DB-80B9-4DE6-B77B-260C298CCF97}"/>
                </a:ext>
              </a:extLst>
            </p:cNvPr>
            <p:cNvSpPr/>
            <p:nvPr userDrawn="1"/>
          </p:nvSpPr>
          <p:spPr>
            <a:xfrm>
              <a:off x="-3425006" y="358882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42" name="Rechthoek 41">
              <a:extLst>
                <a:ext uri="{FF2B5EF4-FFF2-40B4-BE49-F238E27FC236}">
                  <a16:creationId xmlns:a16="http://schemas.microsoft.com/office/drawing/2014/main" id="{746763EA-7540-4FB0-A2C1-0337CDB5DA0D}"/>
                </a:ext>
              </a:extLst>
            </p:cNvPr>
            <p:cNvSpPr/>
            <p:nvPr userDrawn="1"/>
          </p:nvSpPr>
          <p:spPr>
            <a:xfrm>
              <a:off x="-3059324" y="3588819"/>
              <a:ext cx="2823104" cy="255963"/>
            </a:xfrm>
            <a:prstGeom prst="rect">
              <a:avLst/>
            </a:prstGeom>
            <a:noFill/>
            <a:ln w="25400" cap="flat" cmpd="sng" algn="ctr">
              <a:noFill/>
              <a:prstDash val="solid"/>
            </a:ln>
            <a:effectLst/>
          </p:spPr>
          <p:txBody>
            <a:bodyPr lIns="0" tIns="0" rIns="0" bIns="0" rtlCol="0" anchor="ctr"/>
            <a:lstStyle/>
            <a:p>
              <a:pPr marL="360363" marR="0" lvl="5" indent="-360363" algn="l" defTabSz="914400" rtl="0" eaLnBrk="1" fontAlgn="auto" latinLnBrk="0" hangingPunct="1">
                <a:lnSpc>
                  <a:spcPct val="90000"/>
                </a:lnSpc>
                <a:spcBef>
                  <a:spcPts val="800"/>
                </a:spcBef>
                <a:spcAft>
                  <a:spcPts val="500"/>
                </a:spcAft>
                <a:buClr>
                  <a:schemeClr val="accent1"/>
                </a:buClr>
                <a:buSzTx/>
                <a:buFont typeface="+mj-lt"/>
                <a:buAutoNum type="arabicPeriod"/>
                <a:tabLst/>
                <a:defRPr/>
              </a:pPr>
              <a:r>
                <a:rPr lang="nl-NL" sz="1400" kern="1200" noProof="0" dirty="0">
                  <a:solidFill>
                    <a:schemeClr val="tx2"/>
                  </a:solidFill>
                  <a:latin typeface="+mn-lt"/>
                  <a:ea typeface="+mn-ea"/>
                  <a:cs typeface="+mn-cs"/>
                </a:rPr>
                <a:t>Numerieke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43" name="Ovaal 42">
              <a:extLst>
                <a:ext uri="{FF2B5EF4-FFF2-40B4-BE49-F238E27FC236}">
                  <a16:creationId xmlns:a16="http://schemas.microsoft.com/office/drawing/2014/main" id="{0F7B2364-B2A3-41D2-AB1A-B69EB8AE2111}"/>
                </a:ext>
              </a:extLst>
            </p:cNvPr>
            <p:cNvSpPr/>
            <p:nvPr userDrawn="1"/>
          </p:nvSpPr>
          <p:spPr>
            <a:xfrm>
              <a:off x="-3425006" y="396299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44" name="Rechthoek 43">
              <a:extLst>
                <a:ext uri="{FF2B5EF4-FFF2-40B4-BE49-F238E27FC236}">
                  <a16:creationId xmlns:a16="http://schemas.microsoft.com/office/drawing/2014/main" id="{FD20A933-A12F-4A33-9B77-D39E69E92956}"/>
                </a:ext>
              </a:extLst>
            </p:cNvPr>
            <p:cNvSpPr/>
            <p:nvPr userDrawn="1"/>
          </p:nvSpPr>
          <p:spPr>
            <a:xfrm>
              <a:off x="-3059324" y="3962995"/>
              <a:ext cx="2823104" cy="255963"/>
            </a:xfrm>
            <a:prstGeom prst="rect">
              <a:avLst/>
            </a:prstGeom>
            <a:noFill/>
            <a:ln w="25400" cap="flat" cmpd="sng" algn="ctr">
              <a:noFill/>
              <a:prstDash val="solid"/>
            </a:ln>
            <a:effectLst/>
          </p:spPr>
          <p:txBody>
            <a:bodyPr lIns="0" tIns="0" rIns="0" bIns="0" rtlCol="0" anchor="ctr"/>
            <a:lstStyle/>
            <a:p>
              <a:pPr marL="360363" marR="0" lvl="6" indent="-360363" algn="l" defTabSz="914400" rtl="0" eaLnBrk="1" fontAlgn="auto" latinLnBrk="0" hangingPunct="1">
                <a:lnSpc>
                  <a:spcPct val="90000"/>
                </a:lnSpc>
                <a:spcBef>
                  <a:spcPts val="800"/>
                </a:spcBef>
                <a:spcAft>
                  <a:spcPts val="500"/>
                </a:spcAft>
                <a:buClr>
                  <a:schemeClr val="accent1"/>
                </a:buClr>
                <a:buSzTx/>
                <a:buFont typeface="+mj-lt"/>
                <a:buAutoNum type="alphaLcPeriod"/>
                <a:tabLst/>
                <a:defRPr/>
              </a:pPr>
              <a:r>
                <a:rPr lang="nl-NL" sz="1400" kern="1200" noProof="0" dirty="0">
                  <a:solidFill>
                    <a:schemeClr val="tx2"/>
                  </a:solidFill>
                  <a:latin typeface="+mn-lt"/>
                  <a:ea typeface="+mn-ea"/>
                  <a:cs typeface="+mn-cs"/>
                </a:rPr>
                <a:t>Alfabetische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45" name="Ovaal 44">
              <a:extLst>
                <a:ext uri="{FF2B5EF4-FFF2-40B4-BE49-F238E27FC236}">
                  <a16:creationId xmlns:a16="http://schemas.microsoft.com/office/drawing/2014/main" id="{3B44635E-C4CC-4ABB-8841-A1687E8BD77A}"/>
                </a:ext>
              </a:extLst>
            </p:cNvPr>
            <p:cNvSpPr/>
            <p:nvPr userDrawn="1"/>
          </p:nvSpPr>
          <p:spPr>
            <a:xfrm>
              <a:off x="-3425006" y="43356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46" name="Rechthoek 45">
              <a:extLst>
                <a:ext uri="{FF2B5EF4-FFF2-40B4-BE49-F238E27FC236}">
                  <a16:creationId xmlns:a16="http://schemas.microsoft.com/office/drawing/2014/main" id="{F3C16201-A304-493E-949F-E98095096D9E}"/>
                </a:ext>
              </a:extLst>
            </p:cNvPr>
            <p:cNvSpPr/>
            <p:nvPr userDrawn="1"/>
          </p:nvSpPr>
          <p:spPr>
            <a:xfrm>
              <a:off x="-3059324" y="4335640"/>
              <a:ext cx="2823104" cy="255963"/>
            </a:xfrm>
            <a:prstGeom prst="rect">
              <a:avLst/>
            </a:prstGeom>
            <a:noFill/>
            <a:ln w="25400" cap="flat" cmpd="sng" algn="ctr">
              <a:noFill/>
              <a:prstDash val="solid"/>
            </a:ln>
            <a:effectLst/>
          </p:spPr>
          <p:txBody>
            <a:bodyPr lIns="0" tIns="0" rIns="0" bIns="0" rtlCol="0" anchor="ctr"/>
            <a:lstStyle/>
            <a:p>
              <a:pPr marL="625475" marR="0" lvl="7" indent="-265113" algn="l" defTabSz="914400" rtl="0" eaLnBrk="1" fontAlgn="auto" latinLnBrk="0" hangingPunct="1">
                <a:lnSpc>
                  <a:spcPct val="90000"/>
                </a:lnSpc>
                <a:spcBef>
                  <a:spcPts val="800"/>
                </a:spcBef>
                <a:spcAft>
                  <a:spcPts val="500"/>
                </a:spcAft>
                <a:buClr>
                  <a:schemeClr val="accent1"/>
                </a:buClr>
                <a:buSzPct val="80000"/>
                <a:buFont typeface="Microsoft JhengHei Light" panose="020B0304030504040204" pitchFamily="34" charset="-120"/>
                <a:buChar char="&gt;"/>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#3</a:t>
              </a:r>
            </a:p>
          </p:txBody>
        </p:sp>
        <p:sp>
          <p:nvSpPr>
            <p:cNvPr id="47" name="Ovaal 46">
              <a:extLst>
                <a:ext uri="{FF2B5EF4-FFF2-40B4-BE49-F238E27FC236}">
                  <a16:creationId xmlns:a16="http://schemas.microsoft.com/office/drawing/2014/main" id="{A0556163-592A-4717-8AA8-ADB303F69C4D}"/>
                </a:ext>
              </a:extLst>
            </p:cNvPr>
            <p:cNvSpPr/>
            <p:nvPr userDrawn="1"/>
          </p:nvSpPr>
          <p:spPr>
            <a:xfrm>
              <a:off x="-3425006" y="47089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48" name="Rechthoek 47">
              <a:extLst>
                <a:ext uri="{FF2B5EF4-FFF2-40B4-BE49-F238E27FC236}">
                  <a16:creationId xmlns:a16="http://schemas.microsoft.com/office/drawing/2014/main" id="{CCFCF92E-FFD1-43F0-9DA8-ABC40892BBE3}"/>
                </a:ext>
              </a:extLst>
            </p:cNvPr>
            <p:cNvSpPr/>
            <p:nvPr userDrawn="1"/>
          </p:nvSpPr>
          <p:spPr>
            <a:xfrm>
              <a:off x="-3059324" y="4708905"/>
              <a:ext cx="2823104" cy="255963"/>
            </a:xfrm>
            <a:prstGeom prst="rect">
              <a:avLst/>
            </a:prstGeom>
            <a:noFill/>
            <a:ln w="25400" cap="flat" cmpd="sng" algn="ctr">
              <a:noFill/>
              <a:prstDash val="solid"/>
            </a:ln>
            <a:effectLst/>
          </p:spPr>
          <p:txBody>
            <a:bodyPr lIns="0" tIns="0" rIns="0" bIns="0" rtlCol="0" anchor="ctr"/>
            <a:lstStyle/>
            <a:p>
              <a:pPr marL="0" marR="0" lvl="8"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050" i="1" kern="1200" noProof="0" dirty="0">
                  <a:solidFill>
                    <a:schemeClr val="tx2"/>
                  </a:solidFill>
                  <a:latin typeface="+mn-lt"/>
                  <a:ea typeface="+mn-ea"/>
                  <a:cs typeface="+mn-cs"/>
                </a:rPr>
                <a:t>Bronvermelding</a:t>
              </a:r>
            </a:p>
          </p:txBody>
        </p:sp>
        <p:sp>
          <p:nvSpPr>
            <p:cNvPr id="50" name="Rechthoek 49">
              <a:extLst>
                <a:ext uri="{FF2B5EF4-FFF2-40B4-BE49-F238E27FC236}">
                  <a16:creationId xmlns:a16="http://schemas.microsoft.com/office/drawing/2014/main" id="{40CFAA78-F9EA-410E-9C9C-C80E097977E6}"/>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TEKST</a:t>
              </a:r>
              <a:r>
                <a:rPr kumimoji="0" lang="nl-NL" sz="1400" b="0" i="0" u="none" strike="noStrike" kern="0" cap="all" spc="0" normalizeH="0" noProof="0" dirty="0">
                  <a:ln>
                    <a:noFill/>
                  </a:ln>
                  <a:solidFill>
                    <a:schemeClr val="accent1"/>
                  </a:solidFill>
                  <a:effectLst/>
                  <a:uLnTx/>
                  <a:uFillTx/>
                  <a:latin typeface="+mj-lt"/>
                  <a:cs typeface="Segoe UI Light" panose="020B0502040204020203" pitchFamily="34" charset="0"/>
                </a:rPr>
                <a:t> NIVEAUS kiezen</a:t>
              </a:r>
              <a:endPar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endParaRPr>
            </a:p>
          </p:txBody>
        </p:sp>
        <p:sp>
          <p:nvSpPr>
            <p:cNvPr id="51" name="Ovaal 50">
              <a:extLst>
                <a:ext uri="{FF2B5EF4-FFF2-40B4-BE49-F238E27FC236}">
                  <a16:creationId xmlns:a16="http://schemas.microsoft.com/office/drawing/2014/main" id="{473594F1-8ADA-4A69-9278-74199BE4DCD2}"/>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52" name="Rechte verbindingslijn 51">
              <a:extLst>
                <a:ext uri="{FF2B5EF4-FFF2-40B4-BE49-F238E27FC236}">
                  <a16:creationId xmlns:a16="http://schemas.microsoft.com/office/drawing/2014/main" id="{D02562DE-9EFC-46AF-9584-2DD4F4B8D90F}"/>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53" name="Groep 52">
              <a:extLst>
                <a:ext uri="{FF2B5EF4-FFF2-40B4-BE49-F238E27FC236}">
                  <a16:creationId xmlns:a16="http://schemas.microsoft.com/office/drawing/2014/main" id="{790DF61D-EC08-484C-9AD0-ADD5468E317E}"/>
                </a:ext>
              </a:extLst>
            </p:cNvPr>
            <p:cNvGrpSpPr/>
            <p:nvPr userDrawn="1"/>
          </p:nvGrpSpPr>
          <p:grpSpPr>
            <a:xfrm>
              <a:off x="-3437547" y="349413"/>
              <a:ext cx="2933825" cy="558875"/>
              <a:chOff x="-3419346" y="368233"/>
              <a:chExt cx="3904920" cy="743862"/>
            </a:xfrm>
          </p:grpSpPr>
          <p:sp>
            <p:nvSpPr>
              <p:cNvPr id="65" name="Rechthoek 64">
                <a:extLst>
                  <a:ext uri="{FF2B5EF4-FFF2-40B4-BE49-F238E27FC236}">
                    <a16:creationId xmlns:a16="http://schemas.microsoft.com/office/drawing/2014/main" id="{EB3F86BB-EE8D-4A9A-B72C-EA0C91AD8967}"/>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700" b="0" noProof="0" dirty="0">
                    <a:solidFill>
                      <a:srgbClr val="C00000"/>
                    </a:solidFill>
                    <a:latin typeface="Arial" panose="020B0604020202020204" pitchFamily="34" charset="0"/>
                    <a:cs typeface="Arial" panose="020B0604020202020204" pitchFamily="34" charset="0"/>
                  </a:rPr>
                  <a:t>Start</a:t>
                </a:r>
              </a:p>
            </p:txBody>
          </p:sp>
          <p:cxnSp>
            <p:nvCxnSpPr>
              <p:cNvPr id="66" name="Rechte verbindingslijn 65">
                <a:extLst>
                  <a:ext uri="{FF2B5EF4-FFF2-40B4-BE49-F238E27FC236}">
                    <a16:creationId xmlns:a16="http://schemas.microsoft.com/office/drawing/2014/main" id="{19407B7A-E71D-43A9-A2F8-6FF91C160F0A}"/>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Rechte verbindingslijn 66">
                <a:extLst>
                  <a:ext uri="{FF2B5EF4-FFF2-40B4-BE49-F238E27FC236}">
                    <a16:creationId xmlns:a16="http://schemas.microsoft.com/office/drawing/2014/main" id="{1744ABFE-FC50-4CA7-8BCD-CA30024FCE9A}"/>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8" name="Rechthoek 67">
                <a:extLst>
                  <a:ext uri="{FF2B5EF4-FFF2-40B4-BE49-F238E27FC236}">
                    <a16:creationId xmlns:a16="http://schemas.microsoft.com/office/drawing/2014/main" id="{256846B4-5740-43C1-9799-33DE2F474386}"/>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69" name="Groep 68">
                <a:extLst>
                  <a:ext uri="{FF2B5EF4-FFF2-40B4-BE49-F238E27FC236}">
                    <a16:creationId xmlns:a16="http://schemas.microsoft.com/office/drawing/2014/main" id="{4C247C22-FA29-426F-A159-CD4685AC7DDA}"/>
                  </a:ext>
                </a:extLst>
              </p:cNvPr>
              <p:cNvGrpSpPr/>
              <p:nvPr userDrawn="1"/>
            </p:nvGrpSpPr>
            <p:grpSpPr>
              <a:xfrm>
                <a:off x="-3002834" y="720303"/>
                <a:ext cx="182598" cy="143759"/>
                <a:chOff x="-3310843" y="700986"/>
                <a:chExt cx="182598" cy="143759"/>
              </a:xfrm>
            </p:grpSpPr>
            <p:grpSp>
              <p:nvGrpSpPr>
                <p:cNvPr id="108" name="Groep 107">
                  <a:extLst>
                    <a:ext uri="{FF2B5EF4-FFF2-40B4-BE49-F238E27FC236}">
                      <a16:creationId xmlns:a16="http://schemas.microsoft.com/office/drawing/2014/main" id="{55C343B0-222D-4EF1-B83D-C7ED048407A1}"/>
                    </a:ext>
                  </a:extLst>
                </p:cNvPr>
                <p:cNvGrpSpPr/>
                <p:nvPr userDrawn="1"/>
              </p:nvGrpSpPr>
              <p:grpSpPr>
                <a:xfrm>
                  <a:off x="-3310843" y="700986"/>
                  <a:ext cx="182598" cy="143759"/>
                  <a:chOff x="-3310843" y="700986"/>
                  <a:chExt cx="182598" cy="143759"/>
                </a:xfrm>
              </p:grpSpPr>
              <p:cxnSp>
                <p:nvCxnSpPr>
                  <p:cNvPr id="112" name="Rechte verbindingslijn 111">
                    <a:extLst>
                      <a:ext uri="{FF2B5EF4-FFF2-40B4-BE49-F238E27FC236}">
                        <a16:creationId xmlns:a16="http://schemas.microsoft.com/office/drawing/2014/main" id="{F2239823-C1E2-4F4A-A1F3-CAEABD54A2D6}"/>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113" name="Rechte verbindingslijn 112">
                    <a:extLst>
                      <a:ext uri="{FF2B5EF4-FFF2-40B4-BE49-F238E27FC236}">
                        <a16:creationId xmlns:a16="http://schemas.microsoft.com/office/drawing/2014/main" id="{1A9C7554-903F-4D46-8464-0DE8E06AE1AD}"/>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114" name="Rechte verbindingslijn 113">
                    <a:extLst>
                      <a:ext uri="{FF2B5EF4-FFF2-40B4-BE49-F238E27FC236}">
                        <a16:creationId xmlns:a16="http://schemas.microsoft.com/office/drawing/2014/main" id="{AF0E58E2-A7F8-426D-9693-4B5A64635047}"/>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115" name="Rechte verbindingslijn 114">
                    <a:extLst>
                      <a:ext uri="{FF2B5EF4-FFF2-40B4-BE49-F238E27FC236}">
                        <a16:creationId xmlns:a16="http://schemas.microsoft.com/office/drawing/2014/main" id="{0BB312D8-1D88-41C1-AC3B-E8D2F9860D98}"/>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116" name="Rechte verbindingslijn 115">
                    <a:extLst>
                      <a:ext uri="{FF2B5EF4-FFF2-40B4-BE49-F238E27FC236}">
                        <a16:creationId xmlns:a16="http://schemas.microsoft.com/office/drawing/2014/main" id="{394BC1AB-AF53-4C18-A2AD-C998DBBDE43F}"/>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109" name="Groep 108">
                  <a:extLst>
                    <a:ext uri="{FF2B5EF4-FFF2-40B4-BE49-F238E27FC236}">
                      <a16:creationId xmlns:a16="http://schemas.microsoft.com/office/drawing/2014/main" id="{1A4BDCA0-2219-43BB-868C-C25ECAF507AE}"/>
                    </a:ext>
                  </a:extLst>
                </p:cNvPr>
                <p:cNvGrpSpPr/>
                <p:nvPr userDrawn="1"/>
              </p:nvGrpSpPr>
              <p:grpSpPr>
                <a:xfrm flipH="1">
                  <a:off x="-3310774" y="735854"/>
                  <a:ext cx="88801" cy="72568"/>
                  <a:chOff x="-2091059" y="1395403"/>
                  <a:chExt cx="157316" cy="128558"/>
                </a:xfrm>
              </p:grpSpPr>
              <p:sp>
                <p:nvSpPr>
                  <p:cNvPr id="110" name="Rechthoek 109">
                    <a:extLst>
                      <a:ext uri="{FF2B5EF4-FFF2-40B4-BE49-F238E27FC236}">
                        <a16:creationId xmlns:a16="http://schemas.microsoft.com/office/drawing/2014/main" id="{1C9F3F1F-64DD-4E4A-83F2-C055A38D3936}"/>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11" name="Pijl: punthaak 110">
                    <a:extLst>
                      <a:ext uri="{FF2B5EF4-FFF2-40B4-BE49-F238E27FC236}">
                        <a16:creationId xmlns:a16="http://schemas.microsoft.com/office/drawing/2014/main" id="{19898A46-301E-4709-975D-E22127315D4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nvGrpSpPr>
              <p:cNvPr id="70" name="Groep 69">
                <a:extLst>
                  <a:ext uri="{FF2B5EF4-FFF2-40B4-BE49-F238E27FC236}">
                    <a16:creationId xmlns:a16="http://schemas.microsoft.com/office/drawing/2014/main" id="{44707FBA-B162-4AA0-A198-C99F0AD099E9}"/>
                  </a:ext>
                </a:extLst>
              </p:cNvPr>
              <p:cNvGrpSpPr/>
              <p:nvPr userDrawn="1"/>
            </p:nvGrpSpPr>
            <p:grpSpPr>
              <a:xfrm>
                <a:off x="-3326107" y="720303"/>
                <a:ext cx="182598" cy="143759"/>
                <a:chOff x="-3634116" y="700986"/>
                <a:chExt cx="182598" cy="143759"/>
              </a:xfrm>
            </p:grpSpPr>
            <p:grpSp>
              <p:nvGrpSpPr>
                <p:cNvPr id="99" name="Groep 98">
                  <a:extLst>
                    <a:ext uri="{FF2B5EF4-FFF2-40B4-BE49-F238E27FC236}">
                      <a16:creationId xmlns:a16="http://schemas.microsoft.com/office/drawing/2014/main" id="{1883377F-6331-4ED0-BA07-6F98B0D5A272}"/>
                    </a:ext>
                  </a:extLst>
                </p:cNvPr>
                <p:cNvGrpSpPr/>
                <p:nvPr userDrawn="1"/>
              </p:nvGrpSpPr>
              <p:grpSpPr>
                <a:xfrm>
                  <a:off x="-3634116" y="700986"/>
                  <a:ext cx="182598" cy="143759"/>
                  <a:chOff x="-3634116" y="700986"/>
                  <a:chExt cx="182598" cy="143759"/>
                </a:xfrm>
              </p:grpSpPr>
              <p:cxnSp>
                <p:nvCxnSpPr>
                  <p:cNvPr id="103" name="Rechte verbindingslijn 102">
                    <a:extLst>
                      <a:ext uri="{FF2B5EF4-FFF2-40B4-BE49-F238E27FC236}">
                        <a16:creationId xmlns:a16="http://schemas.microsoft.com/office/drawing/2014/main" id="{8F59722E-E87F-46F2-8A68-60B967947FE6}"/>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104" name="Rechte verbindingslijn 103">
                    <a:extLst>
                      <a:ext uri="{FF2B5EF4-FFF2-40B4-BE49-F238E27FC236}">
                        <a16:creationId xmlns:a16="http://schemas.microsoft.com/office/drawing/2014/main" id="{682ABF06-8889-4091-8284-419C9151E0F0}"/>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105" name="Rechte verbindingslijn 104">
                    <a:extLst>
                      <a:ext uri="{FF2B5EF4-FFF2-40B4-BE49-F238E27FC236}">
                        <a16:creationId xmlns:a16="http://schemas.microsoft.com/office/drawing/2014/main" id="{71E60287-9B73-420F-AAEC-D4C1D175B0CE}"/>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106" name="Rechte verbindingslijn 105">
                    <a:extLst>
                      <a:ext uri="{FF2B5EF4-FFF2-40B4-BE49-F238E27FC236}">
                        <a16:creationId xmlns:a16="http://schemas.microsoft.com/office/drawing/2014/main" id="{372B38D8-636B-4E51-A040-C699736C0EDE}"/>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107" name="Rechte verbindingslijn 106">
                    <a:extLst>
                      <a:ext uri="{FF2B5EF4-FFF2-40B4-BE49-F238E27FC236}">
                        <a16:creationId xmlns:a16="http://schemas.microsoft.com/office/drawing/2014/main" id="{C80E1EE4-E31D-4DDD-96D2-30D020D5DD18}"/>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100" name="Groep 99">
                  <a:extLst>
                    <a:ext uri="{FF2B5EF4-FFF2-40B4-BE49-F238E27FC236}">
                      <a16:creationId xmlns:a16="http://schemas.microsoft.com/office/drawing/2014/main" id="{B21AF143-A15D-49FF-B701-B1A035552796}"/>
                    </a:ext>
                  </a:extLst>
                </p:cNvPr>
                <p:cNvGrpSpPr/>
                <p:nvPr userDrawn="1"/>
              </p:nvGrpSpPr>
              <p:grpSpPr>
                <a:xfrm>
                  <a:off x="-3634047" y="735854"/>
                  <a:ext cx="88801" cy="72568"/>
                  <a:chOff x="-2091059" y="1395403"/>
                  <a:chExt cx="157316" cy="128558"/>
                </a:xfrm>
              </p:grpSpPr>
              <p:sp>
                <p:nvSpPr>
                  <p:cNvPr id="101" name="Rechthoek 100">
                    <a:extLst>
                      <a:ext uri="{FF2B5EF4-FFF2-40B4-BE49-F238E27FC236}">
                        <a16:creationId xmlns:a16="http://schemas.microsoft.com/office/drawing/2014/main" id="{2E753419-0531-47C9-8AC9-9C08A19C3E3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2" name="Pijl: punthaak 101">
                    <a:extLst>
                      <a:ext uri="{FF2B5EF4-FFF2-40B4-BE49-F238E27FC236}">
                        <a16:creationId xmlns:a16="http://schemas.microsoft.com/office/drawing/2014/main" id="{A490B643-C229-44A6-A584-1A05FB247B75}"/>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cxnSp>
            <p:nvCxnSpPr>
              <p:cNvPr id="71" name="Rechte verbindingslijn 70">
                <a:extLst>
                  <a:ext uri="{FF2B5EF4-FFF2-40B4-BE49-F238E27FC236}">
                    <a16:creationId xmlns:a16="http://schemas.microsoft.com/office/drawing/2014/main" id="{0E30281C-AA9E-498B-B754-6244BDC3FFCC}"/>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72" name="Rechte verbindingslijn 71">
                <a:extLst>
                  <a:ext uri="{FF2B5EF4-FFF2-40B4-BE49-F238E27FC236}">
                    <a16:creationId xmlns:a16="http://schemas.microsoft.com/office/drawing/2014/main" id="{5930F9C7-5173-4642-A803-C368BA633BA6}"/>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73" name="Groep 72">
                <a:extLst>
                  <a:ext uri="{FF2B5EF4-FFF2-40B4-BE49-F238E27FC236}">
                    <a16:creationId xmlns:a16="http://schemas.microsoft.com/office/drawing/2014/main" id="{4166B5F9-4D4E-450A-9860-06A4550D8796}"/>
                  </a:ext>
                </a:extLst>
              </p:cNvPr>
              <p:cNvGrpSpPr/>
              <p:nvPr userDrawn="1"/>
            </p:nvGrpSpPr>
            <p:grpSpPr>
              <a:xfrm>
                <a:off x="-2425037" y="370226"/>
                <a:ext cx="357690" cy="330595"/>
                <a:chOff x="-2721817" y="347336"/>
                <a:chExt cx="432805" cy="400021"/>
              </a:xfrm>
            </p:grpSpPr>
            <p:sp>
              <p:nvSpPr>
                <p:cNvPr id="88" name="Rechthoek 87">
                  <a:extLst>
                    <a:ext uri="{FF2B5EF4-FFF2-40B4-BE49-F238E27FC236}">
                      <a16:creationId xmlns:a16="http://schemas.microsoft.com/office/drawing/2014/main" id="{DE8B4FBD-FADB-4C0A-BDB9-172E908552F8}"/>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89" name="Groep 88">
                  <a:extLst>
                    <a:ext uri="{FF2B5EF4-FFF2-40B4-BE49-F238E27FC236}">
                      <a16:creationId xmlns:a16="http://schemas.microsoft.com/office/drawing/2014/main" id="{E93DCACD-BB1B-48C0-B77C-9989B81FC004}"/>
                    </a:ext>
                  </a:extLst>
                </p:cNvPr>
                <p:cNvGrpSpPr/>
                <p:nvPr userDrawn="1"/>
              </p:nvGrpSpPr>
              <p:grpSpPr>
                <a:xfrm>
                  <a:off x="-2652453" y="431583"/>
                  <a:ext cx="294076" cy="231526"/>
                  <a:chOff x="-3634116" y="700986"/>
                  <a:chExt cx="182598" cy="143759"/>
                </a:xfrm>
              </p:grpSpPr>
              <p:grpSp>
                <p:nvGrpSpPr>
                  <p:cNvPr id="90" name="Groep 89">
                    <a:extLst>
                      <a:ext uri="{FF2B5EF4-FFF2-40B4-BE49-F238E27FC236}">
                        <a16:creationId xmlns:a16="http://schemas.microsoft.com/office/drawing/2014/main" id="{534A2612-C954-42F4-BBCC-3704E17F9096}"/>
                      </a:ext>
                    </a:extLst>
                  </p:cNvPr>
                  <p:cNvGrpSpPr/>
                  <p:nvPr userDrawn="1"/>
                </p:nvGrpSpPr>
                <p:grpSpPr>
                  <a:xfrm>
                    <a:off x="-3634116" y="700986"/>
                    <a:ext cx="182598" cy="143759"/>
                    <a:chOff x="-3634116" y="700986"/>
                    <a:chExt cx="182598" cy="143759"/>
                  </a:xfrm>
                </p:grpSpPr>
                <p:cxnSp>
                  <p:nvCxnSpPr>
                    <p:cNvPr id="94" name="Rechte verbindingslijn 93">
                      <a:extLst>
                        <a:ext uri="{FF2B5EF4-FFF2-40B4-BE49-F238E27FC236}">
                          <a16:creationId xmlns:a16="http://schemas.microsoft.com/office/drawing/2014/main" id="{1EC449B6-2100-4ABE-BCB9-5963E3A08B4E}"/>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95" name="Rechte verbindingslijn 94">
                      <a:extLst>
                        <a:ext uri="{FF2B5EF4-FFF2-40B4-BE49-F238E27FC236}">
                          <a16:creationId xmlns:a16="http://schemas.microsoft.com/office/drawing/2014/main" id="{E1F61B38-4EFA-4702-B43C-AE442E9658C0}"/>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96" name="Rechte verbindingslijn 95">
                      <a:extLst>
                        <a:ext uri="{FF2B5EF4-FFF2-40B4-BE49-F238E27FC236}">
                          <a16:creationId xmlns:a16="http://schemas.microsoft.com/office/drawing/2014/main" id="{F269BF62-8D6B-4B6C-9CCD-1A3672286E3D}"/>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97" name="Rechte verbindingslijn 96">
                      <a:extLst>
                        <a:ext uri="{FF2B5EF4-FFF2-40B4-BE49-F238E27FC236}">
                          <a16:creationId xmlns:a16="http://schemas.microsoft.com/office/drawing/2014/main" id="{590433AB-1B48-4C9B-B6EA-F53F29286848}"/>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98" name="Rechte verbindingslijn 97">
                      <a:extLst>
                        <a:ext uri="{FF2B5EF4-FFF2-40B4-BE49-F238E27FC236}">
                          <a16:creationId xmlns:a16="http://schemas.microsoft.com/office/drawing/2014/main" id="{89014052-EFC5-4488-AB68-C04A43D6E00C}"/>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91" name="Groep 90">
                    <a:extLst>
                      <a:ext uri="{FF2B5EF4-FFF2-40B4-BE49-F238E27FC236}">
                        <a16:creationId xmlns:a16="http://schemas.microsoft.com/office/drawing/2014/main" id="{2AC7DC2A-D987-45DE-837E-98F75421A0FD}"/>
                      </a:ext>
                    </a:extLst>
                  </p:cNvPr>
                  <p:cNvGrpSpPr/>
                  <p:nvPr userDrawn="1"/>
                </p:nvGrpSpPr>
                <p:grpSpPr>
                  <a:xfrm>
                    <a:off x="-3634047" y="735854"/>
                    <a:ext cx="88801" cy="72568"/>
                    <a:chOff x="-2091059" y="1395403"/>
                    <a:chExt cx="157316" cy="128558"/>
                  </a:xfrm>
                </p:grpSpPr>
                <p:sp>
                  <p:nvSpPr>
                    <p:cNvPr id="92" name="Rechthoek 91">
                      <a:extLst>
                        <a:ext uri="{FF2B5EF4-FFF2-40B4-BE49-F238E27FC236}">
                          <a16:creationId xmlns:a16="http://schemas.microsoft.com/office/drawing/2014/main" id="{0B2E9D68-7CA3-43B8-BBFC-2556009BEE98}"/>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3" name="Pijl: punthaak 92">
                      <a:extLst>
                        <a:ext uri="{FF2B5EF4-FFF2-40B4-BE49-F238E27FC236}">
                          <a16:creationId xmlns:a16="http://schemas.microsoft.com/office/drawing/2014/main" id="{E83C4E90-9971-478A-A797-12CF74834CE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grpSp>
            <p:nvGrpSpPr>
              <p:cNvPr id="74" name="Groep 73">
                <a:extLst>
                  <a:ext uri="{FF2B5EF4-FFF2-40B4-BE49-F238E27FC236}">
                    <a16:creationId xmlns:a16="http://schemas.microsoft.com/office/drawing/2014/main" id="{7C231F3A-356A-465A-9169-D1F8BEA3FBD9}"/>
                  </a:ext>
                </a:extLst>
              </p:cNvPr>
              <p:cNvGrpSpPr/>
              <p:nvPr userDrawn="1"/>
            </p:nvGrpSpPr>
            <p:grpSpPr>
              <a:xfrm>
                <a:off x="-2425037" y="781500"/>
                <a:ext cx="357690" cy="330595"/>
                <a:chOff x="-2721817" y="782525"/>
                <a:chExt cx="432805" cy="400021"/>
              </a:xfrm>
            </p:grpSpPr>
            <p:sp>
              <p:nvSpPr>
                <p:cNvPr id="77" name="Rechthoek 76">
                  <a:extLst>
                    <a:ext uri="{FF2B5EF4-FFF2-40B4-BE49-F238E27FC236}">
                      <a16:creationId xmlns:a16="http://schemas.microsoft.com/office/drawing/2014/main" id="{84E400E9-0E59-403D-A053-A08F366FB5DD}"/>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78" name="Groep 77">
                  <a:extLst>
                    <a:ext uri="{FF2B5EF4-FFF2-40B4-BE49-F238E27FC236}">
                      <a16:creationId xmlns:a16="http://schemas.microsoft.com/office/drawing/2014/main" id="{9A6FC1C7-78FF-4D0E-B8C5-8659E60B9980}"/>
                    </a:ext>
                  </a:extLst>
                </p:cNvPr>
                <p:cNvGrpSpPr/>
                <p:nvPr userDrawn="1"/>
              </p:nvGrpSpPr>
              <p:grpSpPr>
                <a:xfrm>
                  <a:off x="-2652453" y="866772"/>
                  <a:ext cx="294076" cy="231526"/>
                  <a:chOff x="-3310843" y="700986"/>
                  <a:chExt cx="182598" cy="143759"/>
                </a:xfrm>
              </p:grpSpPr>
              <p:grpSp>
                <p:nvGrpSpPr>
                  <p:cNvPr id="79" name="Groep 78">
                    <a:extLst>
                      <a:ext uri="{FF2B5EF4-FFF2-40B4-BE49-F238E27FC236}">
                        <a16:creationId xmlns:a16="http://schemas.microsoft.com/office/drawing/2014/main" id="{3EDC15C3-27F0-4E87-8FC5-D6C289BC7866}"/>
                      </a:ext>
                    </a:extLst>
                  </p:cNvPr>
                  <p:cNvGrpSpPr/>
                  <p:nvPr userDrawn="1"/>
                </p:nvGrpSpPr>
                <p:grpSpPr>
                  <a:xfrm>
                    <a:off x="-3310843" y="700986"/>
                    <a:ext cx="182598" cy="143759"/>
                    <a:chOff x="-3310843" y="700986"/>
                    <a:chExt cx="182598" cy="143759"/>
                  </a:xfrm>
                </p:grpSpPr>
                <p:cxnSp>
                  <p:nvCxnSpPr>
                    <p:cNvPr id="83" name="Rechte verbindingslijn 82">
                      <a:extLst>
                        <a:ext uri="{FF2B5EF4-FFF2-40B4-BE49-F238E27FC236}">
                          <a16:creationId xmlns:a16="http://schemas.microsoft.com/office/drawing/2014/main" id="{4385B560-2F17-424C-9FEA-D8D07118BE18}"/>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84" name="Rechte verbindingslijn 83">
                      <a:extLst>
                        <a:ext uri="{FF2B5EF4-FFF2-40B4-BE49-F238E27FC236}">
                          <a16:creationId xmlns:a16="http://schemas.microsoft.com/office/drawing/2014/main" id="{8A24D46C-8B6A-4CEB-96FC-49DF5352B62E}"/>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85" name="Rechte verbindingslijn 84">
                      <a:extLst>
                        <a:ext uri="{FF2B5EF4-FFF2-40B4-BE49-F238E27FC236}">
                          <a16:creationId xmlns:a16="http://schemas.microsoft.com/office/drawing/2014/main" id="{259C3FBC-BDD0-4BD2-8F30-F9263277B470}"/>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86" name="Rechte verbindingslijn 85">
                      <a:extLst>
                        <a:ext uri="{FF2B5EF4-FFF2-40B4-BE49-F238E27FC236}">
                          <a16:creationId xmlns:a16="http://schemas.microsoft.com/office/drawing/2014/main" id="{6EB7087A-1180-49ED-9638-05A550EDD504}"/>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87" name="Rechte verbindingslijn 86">
                      <a:extLst>
                        <a:ext uri="{FF2B5EF4-FFF2-40B4-BE49-F238E27FC236}">
                          <a16:creationId xmlns:a16="http://schemas.microsoft.com/office/drawing/2014/main" id="{6DD74B3C-A4AD-497E-8685-9361A5541039}"/>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80" name="Groep 79">
                    <a:extLst>
                      <a:ext uri="{FF2B5EF4-FFF2-40B4-BE49-F238E27FC236}">
                        <a16:creationId xmlns:a16="http://schemas.microsoft.com/office/drawing/2014/main" id="{F8F8E0F3-E506-4D05-928D-15E8744DAD7B}"/>
                      </a:ext>
                    </a:extLst>
                  </p:cNvPr>
                  <p:cNvGrpSpPr/>
                  <p:nvPr userDrawn="1"/>
                </p:nvGrpSpPr>
                <p:grpSpPr>
                  <a:xfrm flipH="1">
                    <a:off x="-3310774" y="735854"/>
                    <a:ext cx="88801" cy="72568"/>
                    <a:chOff x="-2091059" y="1395403"/>
                    <a:chExt cx="157316" cy="128558"/>
                  </a:xfrm>
                </p:grpSpPr>
                <p:sp>
                  <p:nvSpPr>
                    <p:cNvPr id="81" name="Rechthoek 80">
                      <a:extLst>
                        <a:ext uri="{FF2B5EF4-FFF2-40B4-BE49-F238E27FC236}">
                          <a16:creationId xmlns:a16="http://schemas.microsoft.com/office/drawing/2014/main" id="{C27D1AFD-BFDB-40F2-9D8A-F2D9D45ACB22}"/>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82" name="Pijl: punthaak 81">
                      <a:extLst>
                        <a:ext uri="{FF2B5EF4-FFF2-40B4-BE49-F238E27FC236}">
                          <a16:creationId xmlns:a16="http://schemas.microsoft.com/office/drawing/2014/main" id="{B248D4E2-E2E7-4846-9D23-E4C3AAEC066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sp>
            <p:nvSpPr>
              <p:cNvPr id="75" name="Rechthoek 74">
                <a:extLst>
                  <a:ext uri="{FF2B5EF4-FFF2-40B4-BE49-F238E27FC236}">
                    <a16:creationId xmlns:a16="http://schemas.microsoft.com/office/drawing/2014/main" id="{C0DA822C-5671-48D2-96F3-1D228C1EE2D0}"/>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omhoog</a:t>
                </a:r>
              </a:p>
            </p:txBody>
          </p:sp>
          <p:sp>
            <p:nvSpPr>
              <p:cNvPr id="76" name="Rechthoek 75">
                <a:extLst>
                  <a:ext uri="{FF2B5EF4-FFF2-40B4-BE49-F238E27FC236}">
                    <a16:creationId xmlns:a16="http://schemas.microsoft.com/office/drawing/2014/main" id="{7FB9BCA4-0527-4590-8780-B06FC225FF0A}"/>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omlaag</a:t>
                </a:r>
              </a:p>
            </p:txBody>
          </p:sp>
        </p:grpSp>
        <p:cxnSp>
          <p:nvCxnSpPr>
            <p:cNvPr id="54" name="Rechte verbindingslijn 53">
              <a:extLst>
                <a:ext uri="{FF2B5EF4-FFF2-40B4-BE49-F238E27FC236}">
                  <a16:creationId xmlns:a16="http://schemas.microsoft.com/office/drawing/2014/main" id="{5FDC0D23-0C65-40D0-8700-BB9944661F13}"/>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55" name="Rechthoek 54">
              <a:extLst>
                <a:ext uri="{FF2B5EF4-FFF2-40B4-BE49-F238E27FC236}">
                  <a16:creationId xmlns:a16="http://schemas.microsoft.com/office/drawing/2014/main" id="{A4093638-8297-44E9-9859-C4D522BE9E9D}"/>
                </a:ext>
              </a:extLst>
            </p:cNvPr>
            <p:cNvSpPr/>
            <p:nvPr userDrawn="1"/>
          </p:nvSpPr>
          <p:spPr>
            <a:xfrm>
              <a:off x="-3059324" y="1719143"/>
              <a:ext cx="2823104" cy="255963"/>
            </a:xfrm>
            <a:prstGeom prst="rect">
              <a:avLst/>
            </a:prstGeom>
            <a:noFill/>
            <a:ln w="25400" cap="flat" cmpd="sng" algn="ctr">
              <a:noFill/>
              <a:prstDash val="solid"/>
            </a:ln>
            <a:effectLst/>
          </p:spPr>
          <p:txBody>
            <a:bodyPr lIns="0" tIns="0" rIns="0" bIns="0" rtlCol="0" anchor="ctr"/>
            <a:lstStyle/>
            <a:p>
              <a:pPr marL="265113" marR="0" lvl="0" indent="-265113" algn="l" defTabSz="914400" rtl="0" eaLnBrk="1" fontAlgn="auto" latinLnBrk="0" hangingPunct="1">
                <a:lnSpc>
                  <a:spcPct val="90000"/>
                </a:lnSpc>
                <a:spcBef>
                  <a:spcPts val="800"/>
                </a:spcBef>
                <a:spcAft>
                  <a:spcPts val="500"/>
                </a:spcAft>
                <a:buClr>
                  <a:schemeClr val="accent1"/>
                </a:buClr>
                <a:buSzTx/>
                <a:buFont typeface="Arial" panose="020B0604020202020204" pitchFamily="34" charset="0"/>
                <a:buChar char="•"/>
                <a:tabLst/>
                <a:defRPr/>
              </a:pP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56" name="Ovaal 55">
              <a:extLst>
                <a:ext uri="{FF2B5EF4-FFF2-40B4-BE49-F238E27FC236}">
                  <a16:creationId xmlns:a16="http://schemas.microsoft.com/office/drawing/2014/main" id="{B0796557-94D0-49B2-B689-67F5FCB81F65}"/>
                </a:ext>
              </a:extLst>
            </p:cNvPr>
            <p:cNvSpPr/>
            <p:nvPr userDrawn="1"/>
          </p:nvSpPr>
          <p:spPr>
            <a:xfrm>
              <a:off x="-3425006" y="2091065"/>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57" name="Rechthoek 56">
              <a:extLst>
                <a:ext uri="{FF2B5EF4-FFF2-40B4-BE49-F238E27FC236}">
                  <a16:creationId xmlns:a16="http://schemas.microsoft.com/office/drawing/2014/main" id="{FD1D30DB-B7A4-4A69-B615-A12871DD0781}"/>
                </a:ext>
              </a:extLst>
            </p:cNvPr>
            <p:cNvSpPr/>
            <p:nvPr userDrawn="1"/>
          </p:nvSpPr>
          <p:spPr>
            <a:xfrm>
              <a:off x="-3059324" y="2091064"/>
              <a:ext cx="2823104" cy="255963"/>
            </a:xfrm>
            <a:prstGeom prst="rect">
              <a:avLst/>
            </a:prstGeom>
            <a:noFill/>
            <a:ln w="25400" cap="flat" cmpd="sng" algn="ctr">
              <a:noFill/>
              <a:prstDash val="solid"/>
            </a:ln>
            <a:effectLst/>
          </p:spPr>
          <p:txBody>
            <a:bodyPr lIns="0" tIns="0" rIns="0" bIns="0" rtlCol="0" anchor="ctr"/>
            <a:lstStyle/>
            <a:p>
              <a:pPr marL="541338" marR="0" lvl="1" indent="-276225" algn="l" defTabSz="914400" rtl="0" eaLnBrk="1" fontAlgn="auto" latinLnBrk="0" hangingPunct="1">
                <a:lnSpc>
                  <a:spcPct val="90000"/>
                </a:lnSpc>
                <a:spcBef>
                  <a:spcPts val="800"/>
                </a:spcBef>
                <a:spcAft>
                  <a:spcPts val="500"/>
                </a:spcAft>
                <a:buClr>
                  <a:schemeClr val="tx2"/>
                </a:buClr>
                <a:buSzTx/>
                <a:buFont typeface="Arial" panose="020B0604020202020204" pitchFamily="34" charset="0"/>
                <a:buChar char="•"/>
                <a:tabLst/>
                <a:defRPr/>
              </a:pPr>
              <a:r>
                <a:rPr lang="nl-NL" sz="1400" kern="1200" noProof="0" dirty="0">
                  <a:solidFill>
                    <a:schemeClr val="tx2"/>
                  </a:solidFill>
                  <a:latin typeface="+mn-lt"/>
                  <a:ea typeface="+mn-ea"/>
                  <a:cs typeface="+mn-cs"/>
                </a:rPr>
                <a:t>Sub-</a:t>
              </a:r>
              <a:r>
                <a:rPr lang="nl-NL" sz="1400" kern="1200" noProof="0" dirty="0" err="1">
                  <a:solidFill>
                    <a:schemeClr val="tx2"/>
                  </a:solidFill>
                  <a:latin typeface="+mn-lt"/>
                  <a:ea typeface="+mn-ea"/>
                  <a:cs typeface="+mn-cs"/>
                </a:rPr>
                <a:t>bullet</a:t>
              </a:r>
              <a:r>
                <a:rPr lang="nl-NL" sz="1400" kern="1200" noProof="0" dirty="0">
                  <a:solidFill>
                    <a:schemeClr val="tx2"/>
                  </a:solidFill>
                  <a:latin typeface="+mn-lt"/>
                  <a:ea typeface="+mn-ea"/>
                  <a:cs typeface="+mn-cs"/>
                </a:rPr>
                <a:t> #1</a:t>
              </a:r>
            </a:p>
          </p:txBody>
        </p:sp>
        <p:sp>
          <p:nvSpPr>
            <p:cNvPr id="58" name="Ovaal 57">
              <a:extLst>
                <a:ext uri="{FF2B5EF4-FFF2-40B4-BE49-F238E27FC236}">
                  <a16:creationId xmlns:a16="http://schemas.microsoft.com/office/drawing/2014/main" id="{B4F74CB8-C646-4AA9-AA3A-704D594385FF}"/>
                </a:ext>
              </a:extLst>
            </p:cNvPr>
            <p:cNvSpPr/>
            <p:nvPr userDrawn="1"/>
          </p:nvSpPr>
          <p:spPr>
            <a:xfrm>
              <a:off x="-3425006" y="24652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59" name="Rechthoek 58">
              <a:extLst>
                <a:ext uri="{FF2B5EF4-FFF2-40B4-BE49-F238E27FC236}">
                  <a16:creationId xmlns:a16="http://schemas.microsoft.com/office/drawing/2014/main" id="{6FC12112-B155-4E93-AE42-C84A8192DD30}"/>
                </a:ext>
              </a:extLst>
            </p:cNvPr>
            <p:cNvSpPr/>
            <p:nvPr userDrawn="1"/>
          </p:nvSpPr>
          <p:spPr>
            <a:xfrm>
              <a:off x="-3059324" y="2465240"/>
              <a:ext cx="2823104" cy="255963"/>
            </a:xfrm>
            <a:prstGeom prst="rect">
              <a:avLst/>
            </a:prstGeom>
            <a:noFill/>
            <a:ln w="25400" cap="flat" cmpd="sng" algn="ctr">
              <a:noFill/>
              <a:prstDash val="solid"/>
            </a:ln>
            <a:effectLst/>
          </p:spPr>
          <p:txBody>
            <a:bodyPr lIns="0" tIns="0" rIns="0" bIns="0" rtlCol="0" anchor="ctr"/>
            <a:lstStyle/>
            <a:p>
              <a:pPr marL="806450" marR="0" lvl="2" indent="-265113" algn="l" defTabSz="914400" rtl="0" eaLnBrk="1" fontAlgn="auto" latinLnBrk="0" hangingPunct="1">
                <a:lnSpc>
                  <a:spcPct val="90000"/>
                </a:lnSpc>
                <a:spcBef>
                  <a:spcPts val="800"/>
                </a:spcBef>
                <a:spcAft>
                  <a:spcPts val="500"/>
                </a:spcAft>
                <a:buClr>
                  <a:schemeClr val="accent1"/>
                </a:buClr>
                <a:buSzTx/>
                <a:buFont typeface="Calibri Light" panose="020F0302020204030204" pitchFamily="34" charset="0"/>
                <a:buChar char="-"/>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#2</a:t>
              </a:r>
            </a:p>
          </p:txBody>
        </p:sp>
        <p:sp>
          <p:nvSpPr>
            <p:cNvPr id="60" name="Ovaal 59">
              <a:extLst>
                <a:ext uri="{FF2B5EF4-FFF2-40B4-BE49-F238E27FC236}">
                  <a16:creationId xmlns:a16="http://schemas.microsoft.com/office/drawing/2014/main" id="{503A26EC-0B00-469A-B88E-858942BBDC4C}"/>
                </a:ext>
              </a:extLst>
            </p:cNvPr>
            <p:cNvSpPr/>
            <p:nvPr userDrawn="1"/>
          </p:nvSpPr>
          <p:spPr>
            <a:xfrm>
              <a:off x="-3425006" y="283788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61" name="Rechthoek 60">
              <a:extLst>
                <a:ext uri="{FF2B5EF4-FFF2-40B4-BE49-F238E27FC236}">
                  <a16:creationId xmlns:a16="http://schemas.microsoft.com/office/drawing/2014/main" id="{8EB88618-763C-4FEF-9A5B-222BB89743C6}"/>
                </a:ext>
              </a:extLst>
            </p:cNvPr>
            <p:cNvSpPr/>
            <p:nvPr userDrawn="1"/>
          </p:nvSpPr>
          <p:spPr>
            <a:xfrm>
              <a:off x="-3059324" y="2837885"/>
              <a:ext cx="2823104" cy="255963"/>
            </a:xfrm>
            <a:prstGeom prst="rect">
              <a:avLst/>
            </a:prstGeom>
            <a:noFill/>
            <a:ln w="25400" cap="flat" cmpd="sng" algn="ctr">
              <a:noFill/>
              <a:prstDash val="solid"/>
            </a:ln>
            <a:effectLst/>
          </p:spPr>
          <p:txBody>
            <a:bodyPr lIns="0" tIns="0" rIns="0" bIns="0" rtlCol="0" anchor="ctr"/>
            <a:lstStyle/>
            <a:p>
              <a:pPr marL="0" marR="0" lvl="3"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400" kern="1200" noProof="0" dirty="0">
                  <a:solidFill>
                    <a:schemeClr val="tx2"/>
                  </a:solidFill>
                  <a:latin typeface="+mn-lt"/>
                  <a:ea typeface="+mn-ea"/>
                  <a:cs typeface="+mn-cs"/>
                </a:rPr>
                <a:t>Leestekst</a:t>
              </a:r>
            </a:p>
          </p:txBody>
        </p:sp>
        <p:sp>
          <p:nvSpPr>
            <p:cNvPr id="62" name="Ovaal 61">
              <a:extLst>
                <a:ext uri="{FF2B5EF4-FFF2-40B4-BE49-F238E27FC236}">
                  <a16:creationId xmlns:a16="http://schemas.microsoft.com/office/drawing/2014/main" id="{27C87DD1-6B1A-4ED7-893C-ED5787FA51ED}"/>
                </a:ext>
              </a:extLst>
            </p:cNvPr>
            <p:cNvSpPr/>
            <p:nvPr userDrawn="1"/>
          </p:nvSpPr>
          <p:spPr>
            <a:xfrm>
              <a:off x="-3425006" y="32214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63" name="Rechthoek 62">
              <a:extLst>
                <a:ext uri="{FF2B5EF4-FFF2-40B4-BE49-F238E27FC236}">
                  <a16:creationId xmlns:a16="http://schemas.microsoft.com/office/drawing/2014/main" id="{78A12453-3F39-4997-BA94-5E38E0150CB7}"/>
                </a:ext>
              </a:extLst>
            </p:cNvPr>
            <p:cNvSpPr/>
            <p:nvPr userDrawn="1"/>
          </p:nvSpPr>
          <p:spPr>
            <a:xfrm>
              <a:off x="-3059324" y="3221491"/>
              <a:ext cx="2823104" cy="255963"/>
            </a:xfrm>
            <a:prstGeom prst="rect">
              <a:avLst/>
            </a:prstGeom>
            <a:noFill/>
            <a:ln w="25400" cap="flat" cmpd="sng" algn="ctr">
              <a:noFill/>
              <a:prstDash val="solid"/>
            </a:ln>
            <a:effectLst/>
          </p:spPr>
          <p:txBody>
            <a:bodyPr lIns="0" tIns="0" rIns="0" bIns="0" rtlCol="0" anchor="ctr"/>
            <a:lstStyle/>
            <a:p>
              <a:pPr marL="0" marR="0" lvl="4" indent="0" algn="l" defTabSz="914400" rtl="0" eaLnBrk="1" fontAlgn="auto" latinLnBrk="0" hangingPunct="1">
                <a:lnSpc>
                  <a:spcPct val="90000"/>
                </a:lnSpc>
                <a:spcBef>
                  <a:spcPts val="800"/>
                </a:spcBef>
                <a:spcAft>
                  <a:spcPts val="500"/>
                </a:spcAft>
                <a:buClrTx/>
                <a:buSzTx/>
                <a:buFont typeface="Arial" panose="020B0604020202020204" pitchFamily="34" charset="0"/>
                <a:buNone/>
                <a:tabLst/>
                <a:defRPr/>
              </a:pPr>
              <a:r>
                <a:rPr lang="nl-NL" sz="1800" b="0" kern="1200" noProof="0" dirty="0">
                  <a:solidFill>
                    <a:schemeClr val="accent1"/>
                  </a:solidFill>
                  <a:latin typeface="+mj-lt"/>
                  <a:ea typeface="+mn-ea"/>
                  <a:cs typeface="+mn-cs"/>
                </a:rPr>
                <a:t>Tussenkop</a:t>
              </a:r>
            </a:p>
          </p:txBody>
        </p:sp>
        <p:sp>
          <p:nvSpPr>
            <p:cNvPr id="64" name="Rechthoek 63">
              <a:extLst>
                <a:ext uri="{FF2B5EF4-FFF2-40B4-BE49-F238E27FC236}">
                  <a16:creationId xmlns:a16="http://schemas.microsoft.com/office/drawing/2014/main" id="{DCFC1131-7A5B-4C25-B774-E8B314AC6A41}"/>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onder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zoals hierboven aangegeven, om een tekst niveau te kiezen. Kies uit:</a:t>
              </a:r>
            </a:p>
          </p:txBody>
        </p:sp>
      </p:grpSp>
      <p:grpSp>
        <p:nvGrpSpPr>
          <p:cNvPr id="120" name="Instructie">
            <a:extLst>
              <a:ext uri="{FF2B5EF4-FFF2-40B4-BE49-F238E27FC236}">
                <a16:creationId xmlns:a16="http://schemas.microsoft.com/office/drawing/2014/main" id="{140A1E9C-CA32-4FEC-9EAA-98A7A9074BA1}"/>
              </a:ext>
            </a:extLst>
          </p:cNvPr>
          <p:cNvGrpSpPr/>
          <p:nvPr userDrawn="1"/>
        </p:nvGrpSpPr>
        <p:grpSpPr>
          <a:xfrm>
            <a:off x="12391601" y="0"/>
            <a:ext cx="3183677" cy="2499789"/>
            <a:chOff x="12391601" y="0"/>
            <a:chExt cx="3183677" cy="2499789"/>
          </a:xfrm>
        </p:grpSpPr>
        <p:sp>
          <p:nvSpPr>
            <p:cNvPr id="122" name="Rechthoek 121">
              <a:extLst>
                <a:ext uri="{FF2B5EF4-FFF2-40B4-BE49-F238E27FC236}">
                  <a16:creationId xmlns:a16="http://schemas.microsoft.com/office/drawing/2014/main" id="{AE6AD65F-EE44-456F-8184-4A23B5D4180C}"/>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Tabel invoegen/veranderen</a:t>
              </a:r>
            </a:p>
          </p:txBody>
        </p:sp>
        <p:sp>
          <p:nvSpPr>
            <p:cNvPr id="123" name="Ovaal 122">
              <a:extLst>
                <a:ext uri="{FF2B5EF4-FFF2-40B4-BE49-F238E27FC236}">
                  <a16:creationId xmlns:a16="http://schemas.microsoft.com/office/drawing/2014/main" id="{22365E7E-B64B-42BF-BFC1-9C2DC56D605D}"/>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24" name="Rechte verbindingslijn 123">
              <a:extLst>
                <a:ext uri="{FF2B5EF4-FFF2-40B4-BE49-F238E27FC236}">
                  <a16:creationId xmlns:a16="http://schemas.microsoft.com/office/drawing/2014/main" id="{2C060D96-1927-48F1-B829-3F1982F31431}"/>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25" name="Rechte verbindingslijn 124">
              <a:extLst>
                <a:ext uri="{FF2B5EF4-FFF2-40B4-BE49-F238E27FC236}">
                  <a16:creationId xmlns:a16="http://schemas.microsoft.com/office/drawing/2014/main" id="{AC26D5E1-2687-494B-ADE9-E0D558120822}"/>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26" name="Rechthoek 125">
              <a:extLst>
                <a:ext uri="{FF2B5EF4-FFF2-40B4-BE49-F238E27FC236}">
                  <a16:creationId xmlns:a16="http://schemas.microsoft.com/office/drawing/2014/main" id="{5C027970-47B3-4B6C-9E95-A7C2B0A1DDDB}"/>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tabel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tabel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127" name="Ovaal 126">
              <a:extLst>
                <a:ext uri="{FF2B5EF4-FFF2-40B4-BE49-F238E27FC236}">
                  <a16:creationId xmlns:a16="http://schemas.microsoft.com/office/drawing/2014/main" id="{50156B40-4B1E-4446-B2C9-3E66CDFB387C}"/>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28" name="Rechthoek 127">
              <a:extLst>
                <a:ext uri="{FF2B5EF4-FFF2-40B4-BE49-F238E27FC236}">
                  <a16:creationId xmlns:a16="http://schemas.microsoft.com/office/drawing/2014/main" id="{3D194632-A864-4C8E-A4E8-5A11EDB5AFE3}"/>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Selecteer het gewenste aantal rijen en kolommen en klik 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‘OK’</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129" name="Groep 128">
              <a:extLst>
                <a:ext uri="{FF2B5EF4-FFF2-40B4-BE49-F238E27FC236}">
                  <a16:creationId xmlns:a16="http://schemas.microsoft.com/office/drawing/2014/main" id="{BD708FC9-5706-4486-9535-C3E9672C4D8E}"/>
                </a:ext>
              </a:extLst>
            </p:cNvPr>
            <p:cNvGrpSpPr/>
            <p:nvPr userDrawn="1"/>
          </p:nvGrpSpPr>
          <p:grpSpPr>
            <a:xfrm>
              <a:off x="12757282" y="2184550"/>
              <a:ext cx="825500" cy="209550"/>
              <a:chOff x="13504624" y="2482850"/>
              <a:chExt cx="825500" cy="209550"/>
            </a:xfrm>
          </p:grpSpPr>
          <p:sp>
            <p:nvSpPr>
              <p:cNvPr id="140" name="Rechthoek 139">
                <a:extLst>
                  <a:ext uri="{FF2B5EF4-FFF2-40B4-BE49-F238E27FC236}">
                    <a16:creationId xmlns:a16="http://schemas.microsoft.com/office/drawing/2014/main" id="{0F6647D7-F556-45F0-9FDC-5986A5E827AA}"/>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52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dirty="0">
                    <a:solidFill>
                      <a:schemeClr val="tx1"/>
                    </a:solidFill>
                    <a:latin typeface="Arial" panose="020B0604020202020204" pitchFamily="34" charset="0"/>
                    <a:cs typeface="Arial" panose="020B0604020202020204" pitchFamily="34" charset="0"/>
                  </a:rPr>
                  <a:t>OK</a:t>
                </a:r>
              </a:p>
            </p:txBody>
          </p:sp>
          <p:cxnSp>
            <p:nvCxnSpPr>
              <p:cNvPr id="141" name="Rechte verbindingslijn 140">
                <a:extLst>
                  <a:ext uri="{FF2B5EF4-FFF2-40B4-BE49-F238E27FC236}">
                    <a16:creationId xmlns:a16="http://schemas.microsoft.com/office/drawing/2014/main" id="{2DCA3075-33B6-4571-9FC5-420F924FB30F}"/>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42" name="Gelijkbenige driehoek 141">
                <a:extLst>
                  <a:ext uri="{FF2B5EF4-FFF2-40B4-BE49-F238E27FC236}">
                    <a16:creationId xmlns:a16="http://schemas.microsoft.com/office/drawing/2014/main" id="{02D6970A-9131-49D6-BE7B-78CFFBCAE940}"/>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cxnSp>
          <p:nvCxnSpPr>
            <p:cNvPr id="130" name="Rechte verbindingslijn 129">
              <a:extLst>
                <a:ext uri="{FF2B5EF4-FFF2-40B4-BE49-F238E27FC236}">
                  <a16:creationId xmlns:a16="http://schemas.microsoft.com/office/drawing/2014/main" id="{78B56974-80BB-4D42-89DE-D44B62D25C1C}"/>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31" name="Tabel icoon">
              <a:extLst>
                <a:ext uri="{FF2B5EF4-FFF2-40B4-BE49-F238E27FC236}">
                  <a16:creationId xmlns:a16="http://schemas.microsoft.com/office/drawing/2014/main" id="{D285E025-412E-4B5B-B7C1-BBE731CC291E}"/>
                </a:ext>
              </a:extLst>
            </p:cNvPr>
            <p:cNvGrpSpPr/>
            <p:nvPr userDrawn="1"/>
          </p:nvGrpSpPr>
          <p:grpSpPr>
            <a:xfrm>
              <a:off x="12757283" y="1133664"/>
              <a:ext cx="375500" cy="339168"/>
              <a:chOff x="6072040" y="3376043"/>
              <a:chExt cx="1227920" cy="1109109"/>
            </a:xfrm>
          </p:grpSpPr>
          <p:sp>
            <p:nvSpPr>
              <p:cNvPr id="132" name="Rechthoek 131">
                <a:extLst>
                  <a:ext uri="{FF2B5EF4-FFF2-40B4-BE49-F238E27FC236}">
                    <a16:creationId xmlns:a16="http://schemas.microsoft.com/office/drawing/2014/main" id="{5FEE99C1-D6E4-4AD9-9121-60413D464219}"/>
                  </a:ext>
                </a:extLst>
              </p:cNvPr>
              <p:cNvSpPr/>
              <p:nvPr userDrawn="1"/>
            </p:nvSpPr>
            <p:spPr>
              <a:xfrm>
                <a:off x="6072040" y="3376043"/>
                <a:ext cx="1227920" cy="110910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133" name="Rechthoek 132">
                <a:extLst>
                  <a:ext uri="{FF2B5EF4-FFF2-40B4-BE49-F238E27FC236}">
                    <a16:creationId xmlns:a16="http://schemas.microsoft.com/office/drawing/2014/main" id="{5C549D6D-3865-4883-AA86-3B6DA1612825}"/>
                  </a:ext>
                </a:extLst>
              </p:cNvPr>
              <p:cNvSpPr/>
              <p:nvPr userDrawn="1"/>
            </p:nvSpPr>
            <p:spPr>
              <a:xfrm>
                <a:off x="6090829" y="3393962"/>
                <a:ext cx="1209131" cy="218971"/>
              </a:xfrm>
              <a:prstGeom prst="rect">
                <a:avLst/>
              </a:pr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cxnSp>
            <p:nvCxnSpPr>
              <p:cNvPr id="134" name="Rechte verbindingslijn 133">
                <a:extLst>
                  <a:ext uri="{FF2B5EF4-FFF2-40B4-BE49-F238E27FC236}">
                    <a16:creationId xmlns:a16="http://schemas.microsoft.com/office/drawing/2014/main" id="{8E81B19B-AF04-41B0-9FA8-1D5DF0FCA598}"/>
                  </a:ext>
                </a:extLst>
              </p:cNvPr>
              <p:cNvCxnSpPr/>
              <p:nvPr userDrawn="1"/>
            </p:nvCxnSpPr>
            <p:spPr>
              <a:xfrm>
                <a:off x="6493304"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35" name="Rechte verbindingslijn 134">
                <a:extLst>
                  <a:ext uri="{FF2B5EF4-FFF2-40B4-BE49-F238E27FC236}">
                    <a16:creationId xmlns:a16="http://schemas.microsoft.com/office/drawing/2014/main" id="{F3F2504D-7F1C-41DD-A30C-3D707CAAD583}"/>
                  </a:ext>
                </a:extLst>
              </p:cNvPr>
              <p:cNvCxnSpPr/>
              <p:nvPr userDrawn="1"/>
            </p:nvCxnSpPr>
            <p:spPr>
              <a:xfrm>
                <a:off x="6883025"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36" name="Rechte verbindingslijn 135">
                <a:extLst>
                  <a:ext uri="{FF2B5EF4-FFF2-40B4-BE49-F238E27FC236}">
                    <a16:creationId xmlns:a16="http://schemas.microsoft.com/office/drawing/2014/main" id="{BAA85C38-8018-4EFE-BF53-EBF5C8C04B80}"/>
                  </a:ext>
                </a:extLst>
              </p:cNvPr>
              <p:cNvCxnSpPr/>
              <p:nvPr userDrawn="1"/>
            </p:nvCxnSpPr>
            <p:spPr>
              <a:xfrm flipH="1">
                <a:off x="6090561" y="38271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37" name="Rechte verbindingslijn 136">
                <a:extLst>
                  <a:ext uri="{FF2B5EF4-FFF2-40B4-BE49-F238E27FC236}">
                    <a16:creationId xmlns:a16="http://schemas.microsoft.com/office/drawing/2014/main" id="{F4D965B3-E81D-4225-834E-CE7DEAD00F93}"/>
                  </a:ext>
                </a:extLst>
              </p:cNvPr>
              <p:cNvCxnSpPr/>
              <p:nvPr userDrawn="1"/>
            </p:nvCxnSpPr>
            <p:spPr>
              <a:xfrm flipH="1">
                <a:off x="6090561" y="40557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138" name="Rechte verbindingslijn 137">
                <a:extLst>
                  <a:ext uri="{FF2B5EF4-FFF2-40B4-BE49-F238E27FC236}">
                    <a16:creationId xmlns:a16="http://schemas.microsoft.com/office/drawing/2014/main" id="{F38469FA-1851-40C2-97A7-1132067D5BE9}"/>
                  </a:ext>
                </a:extLst>
              </p:cNvPr>
              <p:cNvCxnSpPr/>
              <p:nvPr userDrawn="1"/>
            </p:nvCxnSpPr>
            <p:spPr>
              <a:xfrm flipH="1">
                <a:off x="6090561" y="427668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sp>
            <p:nvSpPr>
              <p:cNvPr id="139" name="Rechthoek 138">
                <a:extLst>
                  <a:ext uri="{FF2B5EF4-FFF2-40B4-BE49-F238E27FC236}">
                    <a16:creationId xmlns:a16="http://schemas.microsoft.com/office/drawing/2014/main" id="{DE9F689C-8B9C-4F84-94AF-DED108B6366F}"/>
                  </a:ext>
                </a:extLst>
              </p:cNvPr>
              <p:cNvSpPr/>
              <p:nvPr userDrawn="1"/>
            </p:nvSpPr>
            <p:spPr>
              <a:xfrm>
                <a:off x="6072040" y="3376043"/>
                <a:ext cx="1227920" cy="1109109"/>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grpSp>
    </p:spTree>
    <p:extLst>
      <p:ext uri="{BB962C8B-B14F-4D97-AF65-F5344CB8AC3E}">
        <p14:creationId xmlns:p14="http://schemas.microsoft.com/office/powerpoint/2010/main" val="2463533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EL">
    <p:bg>
      <p:bgPr>
        <a:solidFill>
          <a:schemeClr val="bg1"/>
        </a:solidFill>
        <a:effectLst/>
      </p:bgPr>
    </p:bg>
    <p:spTree>
      <p:nvGrpSpPr>
        <p:cNvPr id="1" name=""/>
        <p:cNvGrpSpPr/>
        <p:nvPr/>
      </p:nvGrpSpPr>
      <p:grpSpPr>
        <a:xfrm>
          <a:off x="0" y="0"/>
          <a:ext cx="0" cy="0"/>
          <a:chOff x="0" y="0"/>
          <a:chExt cx="0" cy="0"/>
        </a:xfrm>
      </p:grpSpPr>
      <p:pic>
        <p:nvPicPr>
          <p:cNvPr id="25" name="Afbeelding 24">
            <a:extLst>
              <a:ext uri="{FF2B5EF4-FFF2-40B4-BE49-F238E27FC236}">
                <a16:creationId xmlns:a16="http://schemas.microsoft.com/office/drawing/2014/main" id="{62FFC3B0-14F4-4756-9136-00D5B15B77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0731" b="51403"/>
          <a:stretch/>
        </p:blipFill>
        <p:spPr>
          <a:xfrm>
            <a:off x="9841831" y="0"/>
            <a:ext cx="2350167" cy="3332747"/>
          </a:xfrm>
          <a:prstGeom prst="rect">
            <a:avLst/>
          </a:prstGeom>
        </p:spPr>
      </p:pic>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a:xfrm>
            <a:off x="899998" y="720000"/>
            <a:ext cx="9365575" cy="543999"/>
          </a:xfrm>
        </p:spPr>
        <p:txBody>
          <a:bodyPr/>
          <a:lstStyle>
            <a:lvl1pPr>
              <a:defRPr/>
            </a:lvl1pPr>
          </a:lstStyle>
          <a:p>
            <a:r>
              <a:rPr lang="nl-NL" noProof="0" dirty="0"/>
              <a:t>Voeg hier een titel in</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DBBAB525-E55B-4417-86F3-F365F0DE0A9E}"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5473588" y="-491319"/>
            <a:ext cx="1244825"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TABEL</a:t>
            </a:r>
          </a:p>
        </p:txBody>
      </p:sp>
      <p:sp>
        <p:nvSpPr>
          <p:cNvPr id="27" name="Tijdelijke aanduiding voor tabel 16">
            <a:extLst>
              <a:ext uri="{FF2B5EF4-FFF2-40B4-BE49-F238E27FC236}">
                <a16:creationId xmlns:a16="http://schemas.microsoft.com/office/drawing/2014/main" id="{539895FF-B2F3-44CB-8AED-938C1DE01FC4}"/>
              </a:ext>
            </a:extLst>
          </p:cNvPr>
          <p:cNvSpPr>
            <a:spLocks noGrp="1"/>
          </p:cNvSpPr>
          <p:nvPr>
            <p:ph type="tbl" sz="quarter" idx="13" hasCustomPrompt="1"/>
          </p:nvPr>
        </p:nvSpPr>
        <p:spPr>
          <a:xfrm>
            <a:off x="1368000" y="1551998"/>
            <a:ext cx="8897573" cy="4497321"/>
          </a:xfrm>
          <a:solidFill>
            <a:schemeClr val="bg2">
              <a:lumMod val="20000"/>
              <a:lumOff val="80000"/>
            </a:schemeClr>
          </a:solidFill>
        </p:spPr>
        <p:txBody>
          <a:bodyPr tIns="1620000"/>
          <a:lstStyle>
            <a:lvl1pPr marL="0" indent="0" algn="ctr">
              <a:buNone/>
              <a:defRPr sz="1200" i="1">
                <a:solidFill>
                  <a:schemeClr val="bg2">
                    <a:lumMod val="50000"/>
                  </a:schemeClr>
                </a:solidFill>
              </a:defRPr>
            </a:lvl1pPr>
          </a:lstStyle>
          <a:p>
            <a:r>
              <a:rPr lang="nl-NL" dirty="0"/>
              <a:t>Klik op onderstaand pictogram om een tabel in te voegen</a:t>
            </a:r>
          </a:p>
        </p:txBody>
      </p:sp>
      <p:grpSp>
        <p:nvGrpSpPr>
          <p:cNvPr id="28" name="GRID" hidden="1">
            <a:extLst>
              <a:ext uri="{FF2B5EF4-FFF2-40B4-BE49-F238E27FC236}">
                <a16:creationId xmlns:a16="http://schemas.microsoft.com/office/drawing/2014/main" id="{408A8520-35A4-447E-AB49-06A3A5D30E1B}"/>
              </a:ext>
            </a:extLst>
          </p:cNvPr>
          <p:cNvGrpSpPr/>
          <p:nvPr userDrawn="1"/>
        </p:nvGrpSpPr>
        <p:grpSpPr>
          <a:xfrm>
            <a:off x="-4482" y="0"/>
            <a:ext cx="12196482" cy="6867680"/>
            <a:chOff x="-4482" y="0"/>
            <a:chExt cx="12196482" cy="6867680"/>
          </a:xfrm>
          <a:solidFill>
            <a:srgbClr val="000000">
              <a:alpha val="30000"/>
            </a:srgbClr>
          </a:solidFill>
        </p:grpSpPr>
        <p:sp>
          <p:nvSpPr>
            <p:cNvPr id="29" name="Rechthoek 28">
              <a:extLst>
                <a:ext uri="{FF2B5EF4-FFF2-40B4-BE49-F238E27FC236}">
                  <a16:creationId xmlns:a16="http://schemas.microsoft.com/office/drawing/2014/main" id="{37A761BA-451A-44CA-BDD3-086D7CF7EA1C}"/>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Rechthoek 29">
              <a:extLst>
                <a:ext uri="{FF2B5EF4-FFF2-40B4-BE49-F238E27FC236}">
                  <a16:creationId xmlns:a16="http://schemas.microsoft.com/office/drawing/2014/main" id="{AFAF4257-509E-43E5-A4EF-838ABD1BA12B}"/>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a:extLst>
                <a:ext uri="{FF2B5EF4-FFF2-40B4-BE49-F238E27FC236}">
                  <a16:creationId xmlns:a16="http://schemas.microsoft.com/office/drawing/2014/main" id="{4261677F-EB95-4012-A601-954123FE087C}"/>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Rechthoek 31">
              <a:extLst>
                <a:ext uri="{FF2B5EF4-FFF2-40B4-BE49-F238E27FC236}">
                  <a16:creationId xmlns:a16="http://schemas.microsoft.com/office/drawing/2014/main" id="{715AC9A9-CB1D-4632-A3B1-62D8C2DE08E9}"/>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Rechthoek 32">
              <a:extLst>
                <a:ext uri="{FF2B5EF4-FFF2-40B4-BE49-F238E27FC236}">
                  <a16:creationId xmlns:a16="http://schemas.microsoft.com/office/drawing/2014/main" id="{02E0E562-CFB0-40C9-81F9-E02941FC4368}"/>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Rechthoek 33">
              <a:extLst>
                <a:ext uri="{FF2B5EF4-FFF2-40B4-BE49-F238E27FC236}">
                  <a16:creationId xmlns:a16="http://schemas.microsoft.com/office/drawing/2014/main" id="{D9920561-135C-4871-A87E-FA97AECD6E2D}"/>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Rechthoek 34">
              <a:extLst>
                <a:ext uri="{FF2B5EF4-FFF2-40B4-BE49-F238E27FC236}">
                  <a16:creationId xmlns:a16="http://schemas.microsoft.com/office/drawing/2014/main" id="{B1F8CC1A-2C1C-4057-9560-99C717F02E9B}"/>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hthoek 35">
              <a:extLst>
                <a:ext uri="{FF2B5EF4-FFF2-40B4-BE49-F238E27FC236}">
                  <a16:creationId xmlns:a16="http://schemas.microsoft.com/office/drawing/2014/main" id="{2EADD149-3BFA-4EFE-80B1-D340E54EA692}"/>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7" name="Rechthoek 36">
              <a:extLst>
                <a:ext uri="{FF2B5EF4-FFF2-40B4-BE49-F238E27FC236}">
                  <a16:creationId xmlns:a16="http://schemas.microsoft.com/office/drawing/2014/main" id="{2023AEA3-B58D-44B1-BCB2-1AAAE58057F2}"/>
                </a:ext>
              </a:extLst>
            </p:cNvPr>
            <p:cNvSpPr/>
            <p:nvPr userDrawn="1"/>
          </p:nvSpPr>
          <p:spPr>
            <a:xfrm>
              <a:off x="-4482" y="1264791"/>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38" name="Instructie">
            <a:extLst>
              <a:ext uri="{FF2B5EF4-FFF2-40B4-BE49-F238E27FC236}">
                <a16:creationId xmlns:a16="http://schemas.microsoft.com/office/drawing/2014/main" id="{3387FEA5-F294-444C-91B7-6D5ADD17728F}"/>
              </a:ext>
            </a:extLst>
          </p:cNvPr>
          <p:cNvGrpSpPr/>
          <p:nvPr userDrawn="1"/>
        </p:nvGrpSpPr>
        <p:grpSpPr>
          <a:xfrm>
            <a:off x="12391601" y="0"/>
            <a:ext cx="3183677" cy="2499789"/>
            <a:chOff x="12391601" y="0"/>
            <a:chExt cx="3183677" cy="2499789"/>
          </a:xfrm>
        </p:grpSpPr>
        <p:sp>
          <p:nvSpPr>
            <p:cNvPr id="40" name="Rechthoek 39">
              <a:extLst>
                <a:ext uri="{FF2B5EF4-FFF2-40B4-BE49-F238E27FC236}">
                  <a16:creationId xmlns:a16="http://schemas.microsoft.com/office/drawing/2014/main" id="{8368AE5E-2C75-4799-AFA1-B8F2034F6882}"/>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Tabel invoegen/veranderen</a:t>
              </a:r>
            </a:p>
          </p:txBody>
        </p:sp>
        <p:sp>
          <p:nvSpPr>
            <p:cNvPr id="41" name="Ovaal 40">
              <a:extLst>
                <a:ext uri="{FF2B5EF4-FFF2-40B4-BE49-F238E27FC236}">
                  <a16:creationId xmlns:a16="http://schemas.microsoft.com/office/drawing/2014/main" id="{0493508C-0CD9-4811-BC92-B0F80CB0C344}"/>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42" name="Rechte verbindingslijn 41">
              <a:extLst>
                <a:ext uri="{FF2B5EF4-FFF2-40B4-BE49-F238E27FC236}">
                  <a16:creationId xmlns:a16="http://schemas.microsoft.com/office/drawing/2014/main" id="{419A5BE2-7565-443F-BCDB-07EBF2D466B2}"/>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43" name="Rechte verbindingslijn 42">
              <a:extLst>
                <a:ext uri="{FF2B5EF4-FFF2-40B4-BE49-F238E27FC236}">
                  <a16:creationId xmlns:a16="http://schemas.microsoft.com/office/drawing/2014/main" id="{5D509200-2EFA-4183-8F7D-C9C64E5A5CC9}"/>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44" name="Rechthoek 43">
              <a:extLst>
                <a:ext uri="{FF2B5EF4-FFF2-40B4-BE49-F238E27FC236}">
                  <a16:creationId xmlns:a16="http://schemas.microsoft.com/office/drawing/2014/main" id="{80021DE0-47B9-4BFC-A9F5-1A52EF9A0B14}"/>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tabel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tabel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sp>
          <p:nvSpPr>
            <p:cNvPr id="45" name="Ovaal 44">
              <a:extLst>
                <a:ext uri="{FF2B5EF4-FFF2-40B4-BE49-F238E27FC236}">
                  <a16:creationId xmlns:a16="http://schemas.microsoft.com/office/drawing/2014/main" id="{3AD3DD30-290A-44B5-9A73-5A13CC8A0E5E}"/>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46" name="Rechthoek 45">
              <a:extLst>
                <a:ext uri="{FF2B5EF4-FFF2-40B4-BE49-F238E27FC236}">
                  <a16:creationId xmlns:a16="http://schemas.microsoft.com/office/drawing/2014/main" id="{AEEF643F-DC62-4C73-A052-C52D93446A1A}"/>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Selecteer het gewenste aantal rijen en kolommen en klik 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‘OK’</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47" name="Groep 46">
              <a:extLst>
                <a:ext uri="{FF2B5EF4-FFF2-40B4-BE49-F238E27FC236}">
                  <a16:creationId xmlns:a16="http://schemas.microsoft.com/office/drawing/2014/main" id="{63CDADEA-28E9-4815-B49E-4A7DC459FF7D}"/>
                </a:ext>
              </a:extLst>
            </p:cNvPr>
            <p:cNvGrpSpPr/>
            <p:nvPr userDrawn="1"/>
          </p:nvGrpSpPr>
          <p:grpSpPr>
            <a:xfrm>
              <a:off x="12757282" y="2184550"/>
              <a:ext cx="825500" cy="209550"/>
              <a:chOff x="13504624" y="2482850"/>
              <a:chExt cx="825500" cy="209550"/>
            </a:xfrm>
          </p:grpSpPr>
          <p:sp>
            <p:nvSpPr>
              <p:cNvPr id="58" name="Rechthoek 57">
                <a:extLst>
                  <a:ext uri="{FF2B5EF4-FFF2-40B4-BE49-F238E27FC236}">
                    <a16:creationId xmlns:a16="http://schemas.microsoft.com/office/drawing/2014/main" id="{13706CA6-57A7-408A-9965-632FC8AB81F9}"/>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252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dirty="0">
                    <a:solidFill>
                      <a:schemeClr val="tx1"/>
                    </a:solidFill>
                    <a:latin typeface="Arial" panose="020B0604020202020204" pitchFamily="34" charset="0"/>
                    <a:cs typeface="Arial" panose="020B0604020202020204" pitchFamily="34" charset="0"/>
                  </a:rPr>
                  <a:t>OK</a:t>
                </a:r>
              </a:p>
            </p:txBody>
          </p:sp>
          <p:cxnSp>
            <p:nvCxnSpPr>
              <p:cNvPr id="59" name="Rechte verbindingslijn 58">
                <a:extLst>
                  <a:ext uri="{FF2B5EF4-FFF2-40B4-BE49-F238E27FC236}">
                    <a16:creationId xmlns:a16="http://schemas.microsoft.com/office/drawing/2014/main" id="{E6099296-0621-487C-9FFA-A2336D2247E7}"/>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60" name="Gelijkbenige driehoek 59">
                <a:extLst>
                  <a:ext uri="{FF2B5EF4-FFF2-40B4-BE49-F238E27FC236}">
                    <a16:creationId xmlns:a16="http://schemas.microsoft.com/office/drawing/2014/main" id="{C27C9277-F591-4A8D-B44E-79B86AE9E7C1}"/>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cxnSp>
          <p:nvCxnSpPr>
            <p:cNvPr id="48" name="Rechte verbindingslijn 47">
              <a:extLst>
                <a:ext uri="{FF2B5EF4-FFF2-40B4-BE49-F238E27FC236}">
                  <a16:creationId xmlns:a16="http://schemas.microsoft.com/office/drawing/2014/main" id="{EBD47F72-12F4-40D9-8DB3-79FC8FEB86B1}"/>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49" name="Tabel icoon">
              <a:extLst>
                <a:ext uri="{FF2B5EF4-FFF2-40B4-BE49-F238E27FC236}">
                  <a16:creationId xmlns:a16="http://schemas.microsoft.com/office/drawing/2014/main" id="{885DE192-4DE3-4F57-AEE5-F2999CD40CFA}"/>
                </a:ext>
              </a:extLst>
            </p:cNvPr>
            <p:cNvGrpSpPr/>
            <p:nvPr userDrawn="1"/>
          </p:nvGrpSpPr>
          <p:grpSpPr>
            <a:xfrm>
              <a:off x="12757283" y="1133664"/>
              <a:ext cx="375500" cy="339168"/>
              <a:chOff x="6072040" y="3376043"/>
              <a:chExt cx="1227920" cy="1109109"/>
            </a:xfrm>
          </p:grpSpPr>
          <p:sp>
            <p:nvSpPr>
              <p:cNvPr id="50" name="Rechthoek 49">
                <a:extLst>
                  <a:ext uri="{FF2B5EF4-FFF2-40B4-BE49-F238E27FC236}">
                    <a16:creationId xmlns:a16="http://schemas.microsoft.com/office/drawing/2014/main" id="{15417431-9E21-4009-BE2B-5D6059385AF2}"/>
                  </a:ext>
                </a:extLst>
              </p:cNvPr>
              <p:cNvSpPr/>
              <p:nvPr userDrawn="1"/>
            </p:nvSpPr>
            <p:spPr>
              <a:xfrm>
                <a:off x="6072040" y="3376043"/>
                <a:ext cx="1227920" cy="1109109"/>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51" name="Rechthoek 50">
                <a:extLst>
                  <a:ext uri="{FF2B5EF4-FFF2-40B4-BE49-F238E27FC236}">
                    <a16:creationId xmlns:a16="http://schemas.microsoft.com/office/drawing/2014/main" id="{DC38FC7A-B18B-4671-8927-C5416C0DC36F}"/>
                  </a:ext>
                </a:extLst>
              </p:cNvPr>
              <p:cNvSpPr/>
              <p:nvPr userDrawn="1"/>
            </p:nvSpPr>
            <p:spPr>
              <a:xfrm>
                <a:off x="6090829" y="3393962"/>
                <a:ext cx="1209131" cy="218971"/>
              </a:xfrm>
              <a:prstGeom prst="rect">
                <a:avLst/>
              </a:pr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cxnSp>
            <p:nvCxnSpPr>
              <p:cNvPr id="52" name="Rechte verbindingslijn 51">
                <a:extLst>
                  <a:ext uri="{FF2B5EF4-FFF2-40B4-BE49-F238E27FC236}">
                    <a16:creationId xmlns:a16="http://schemas.microsoft.com/office/drawing/2014/main" id="{C7E29E25-4EFE-44D9-9EC9-F554C25F8D09}"/>
                  </a:ext>
                </a:extLst>
              </p:cNvPr>
              <p:cNvCxnSpPr/>
              <p:nvPr userDrawn="1"/>
            </p:nvCxnSpPr>
            <p:spPr>
              <a:xfrm>
                <a:off x="6493304"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3" name="Rechte verbindingslijn 52">
                <a:extLst>
                  <a:ext uri="{FF2B5EF4-FFF2-40B4-BE49-F238E27FC236}">
                    <a16:creationId xmlns:a16="http://schemas.microsoft.com/office/drawing/2014/main" id="{3D6B7557-8C62-43FD-ABBD-F61CCED5D68D}"/>
                  </a:ext>
                </a:extLst>
              </p:cNvPr>
              <p:cNvCxnSpPr/>
              <p:nvPr userDrawn="1"/>
            </p:nvCxnSpPr>
            <p:spPr>
              <a:xfrm>
                <a:off x="6883025" y="3605313"/>
                <a:ext cx="0" cy="872219"/>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4" name="Rechte verbindingslijn 53">
                <a:extLst>
                  <a:ext uri="{FF2B5EF4-FFF2-40B4-BE49-F238E27FC236}">
                    <a16:creationId xmlns:a16="http://schemas.microsoft.com/office/drawing/2014/main" id="{F0549B8D-DA8A-442E-8434-E092E352937F}"/>
                  </a:ext>
                </a:extLst>
              </p:cNvPr>
              <p:cNvCxnSpPr/>
              <p:nvPr userDrawn="1"/>
            </p:nvCxnSpPr>
            <p:spPr>
              <a:xfrm flipH="1">
                <a:off x="6090561" y="38271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E09BB2FA-3D21-4E60-9418-D1B47142897A}"/>
                  </a:ext>
                </a:extLst>
              </p:cNvPr>
              <p:cNvCxnSpPr/>
              <p:nvPr userDrawn="1"/>
            </p:nvCxnSpPr>
            <p:spPr>
              <a:xfrm flipH="1">
                <a:off x="6090561" y="405570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21E2E0AA-32A9-4A11-8392-58E5E33A8299}"/>
                  </a:ext>
                </a:extLst>
              </p:cNvPr>
              <p:cNvCxnSpPr/>
              <p:nvPr userDrawn="1"/>
            </p:nvCxnSpPr>
            <p:spPr>
              <a:xfrm flipH="1">
                <a:off x="6090561" y="4276688"/>
                <a:ext cx="1209399" cy="0"/>
              </a:xfrm>
              <a:prstGeom prst="line">
                <a:avLst/>
              </a:prstGeom>
              <a:ln w="12700">
                <a:solidFill>
                  <a:srgbClr val="B5B5B5"/>
                </a:solidFill>
              </a:ln>
            </p:spPr>
            <p:style>
              <a:lnRef idx="1">
                <a:schemeClr val="accent1"/>
              </a:lnRef>
              <a:fillRef idx="0">
                <a:schemeClr val="accent1"/>
              </a:fillRef>
              <a:effectRef idx="0">
                <a:schemeClr val="accent1"/>
              </a:effectRef>
              <a:fontRef idx="minor">
                <a:schemeClr val="tx1"/>
              </a:fontRef>
            </p:style>
          </p:cxnSp>
          <p:sp>
            <p:nvSpPr>
              <p:cNvPr id="57" name="Rechthoek 56">
                <a:extLst>
                  <a:ext uri="{FF2B5EF4-FFF2-40B4-BE49-F238E27FC236}">
                    <a16:creationId xmlns:a16="http://schemas.microsoft.com/office/drawing/2014/main" id="{8BD9DE4F-6148-4C3E-BFE4-9E3658ACE608}"/>
                  </a:ext>
                </a:extLst>
              </p:cNvPr>
              <p:cNvSpPr/>
              <p:nvPr userDrawn="1"/>
            </p:nvSpPr>
            <p:spPr>
              <a:xfrm>
                <a:off x="6072040" y="3376043"/>
                <a:ext cx="1227920" cy="1109109"/>
              </a:xfrm>
              <a:prstGeom prst="rect">
                <a:avLst/>
              </a:prstGeom>
              <a:no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grpSp>
    </p:spTree>
    <p:extLst>
      <p:ext uri="{BB962C8B-B14F-4D97-AF65-F5344CB8AC3E}">
        <p14:creationId xmlns:p14="http://schemas.microsoft.com/office/powerpoint/2010/main" val="4221090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11" name="Tijdelijke aanduiding voor media 10">
            <a:extLst>
              <a:ext uri="{FF2B5EF4-FFF2-40B4-BE49-F238E27FC236}">
                <a16:creationId xmlns:a16="http://schemas.microsoft.com/office/drawing/2014/main" id="{3A750B5D-826F-45E6-825A-FDC04009BF5B}"/>
              </a:ext>
            </a:extLst>
          </p:cNvPr>
          <p:cNvSpPr>
            <a:spLocks noGrp="1"/>
          </p:cNvSpPr>
          <p:nvPr>
            <p:ph type="media" sz="quarter" idx="13" hasCustomPrompt="1"/>
          </p:nvPr>
        </p:nvSpPr>
        <p:spPr>
          <a:xfrm>
            <a:off x="-1" y="0"/>
            <a:ext cx="12192000" cy="6858000"/>
          </a:xfrm>
          <a:solidFill>
            <a:schemeClr val="bg2">
              <a:lumMod val="20000"/>
              <a:lumOff val="80000"/>
            </a:schemeClr>
          </a:solidFill>
        </p:spPr>
        <p:txBody>
          <a:bodyPr tIns="2880000"/>
          <a:lstStyle>
            <a:lvl1pPr marL="0" indent="0" algn="ctr">
              <a:buNone/>
              <a:defRPr sz="1200" i="1">
                <a:solidFill>
                  <a:schemeClr val="bg2">
                    <a:lumMod val="50000"/>
                  </a:schemeClr>
                </a:solidFill>
              </a:defRPr>
            </a:lvl1pPr>
          </a:lstStyle>
          <a:p>
            <a:r>
              <a:rPr lang="nl-NL" dirty="0"/>
              <a:t>Klik op onderstaand pictogram om een video in te voegen</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a:xfrm>
            <a:off x="1372989" y="7057347"/>
            <a:ext cx="493911" cy="234775"/>
          </a:xfrm>
        </p:spPr>
        <p:txBody>
          <a:bodyPr/>
          <a:lstStyle/>
          <a:p>
            <a:fld id="{2BCE4D0B-2C3E-4F45-A9AB-25E15842CBDC}"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a:xfrm>
            <a:off x="2053673" y="7057347"/>
            <a:ext cx="8211900" cy="234775"/>
          </a:xfrm>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a:xfrm>
            <a:off x="901619" y="7062092"/>
            <a:ext cx="284597" cy="227539"/>
          </a:xfrm>
        </p:spPr>
        <p:txBody>
          <a:bodyPr/>
          <a:lstStyle/>
          <a:p>
            <a:fld id="{D7B5DC5B-6873-43DB-ADC7-B15ACCE0DFDB}" type="slidenum">
              <a:rPr lang="nl-NL" noProof="0" smtClean="0"/>
              <a:t>‹nr.›</a:t>
            </a:fld>
            <a:endParaRPr lang="nl-NL" noProof="0"/>
          </a:p>
        </p:txBody>
      </p:sp>
      <p:grpSp>
        <p:nvGrpSpPr>
          <p:cNvPr id="8" name="GRID" hidden="1">
            <a:extLst>
              <a:ext uri="{FF2B5EF4-FFF2-40B4-BE49-F238E27FC236}">
                <a16:creationId xmlns:a16="http://schemas.microsoft.com/office/drawing/2014/main" id="{A2B169BE-D9E7-473F-97E3-2BFAB571F7A4}"/>
              </a:ext>
            </a:extLst>
          </p:cNvPr>
          <p:cNvGrpSpPr/>
          <p:nvPr userDrawn="1"/>
        </p:nvGrpSpPr>
        <p:grpSpPr>
          <a:xfrm>
            <a:off x="0" y="0"/>
            <a:ext cx="12192000" cy="6858000"/>
            <a:chOff x="0" y="0"/>
            <a:chExt cx="12192000" cy="6858000"/>
          </a:xfrm>
        </p:grpSpPr>
        <p:sp>
          <p:nvSpPr>
            <p:cNvPr id="9" name="Rechthoek 8">
              <a:extLst>
                <a:ext uri="{FF2B5EF4-FFF2-40B4-BE49-F238E27FC236}">
                  <a16:creationId xmlns:a16="http://schemas.microsoft.com/office/drawing/2014/main" id="{2EC38E08-55EF-4F5F-8027-7310A7813F9D}"/>
                </a:ext>
              </a:extLst>
            </p:cNvPr>
            <p:cNvSpPr/>
            <p:nvPr userDrawn="1"/>
          </p:nvSpPr>
          <p:spPr>
            <a:xfrm>
              <a:off x="0" y="0"/>
              <a:ext cx="12192000" cy="64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0" name="Rechthoek 9">
              <a:extLst>
                <a:ext uri="{FF2B5EF4-FFF2-40B4-BE49-F238E27FC236}">
                  <a16:creationId xmlns:a16="http://schemas.microsoft.com/office/drawing/2014/main" id="{D8DD2D10-F17C-4A00-9BA3-8D7C3246EC74}"/>
                </a:ext>
              </a:extLst>
            </p:cNvPr>
            <p:cNvSpPr/>
            <p:nvPr userDrawn="1"/>
          </p:nvSpPr>
          <p:spPr>
            <a:xfrm>
              <a:off x="0" y="0"/>
              <a:ext cx="648000" cy="685799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2" name="Rechthoek 11">
              <a:extLst>
                <a:ext uri="{FF2B5EF4-FFF2-40B4-BE49-F238E27FC236}">
                  <a16:creationId xmlns:a16="http://schemas.microsoft.com/office/drawing/2014/main" id="{5C04DD17-44F0-4FF3-9813-9A9C47D78F9B}"/>
                </a:ext>
              </a:extLst>
            </p:cNvPr>
            <p:cNvSpPr/>
            <p:nvPr userDrawn="1"/>
          </p:nvSpPr>
          <p:spPr>
            <a:xfrm>
              <a:off x="0" y="1064525"/>
              <a:ext cx="12192000" cy="360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3" name="Rechthoek 12">
              <a:extLst>
                <a:ext uri="{FF2B5EF4-FFF2-40B4-BE49-F238E27FC236}">
                  <a16:creationId xmlns:a16="http://schemas.microsoft.com/office/drawing/2014/main" id="{1D27E87C-5ECA-489F-9145-5A88B2A352BD}"/>
                </a:ext>
              </a:extLst>
            </p:cNvPr>
            <p:cNvSpPr/>
            <p:nvPr userDrawn="1"/>
          </p:nvSpPr>
          <p:spPr>
            <a:xfrm>
              <a:off x="0" y="6498000"/>
              <a:ext cx="12192000" cy="360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4" name="Rechthoek 13">
              <a:extLst>
                <a:ext uri="{FF2B5EF4-FFF2-40B4-BE49-F238E27FC236}">
                  <a16:creationId xmlns:a16="http://schemas.microsoft.com/office/drawing/2014/main" id="{8B324CB1-0B1B-48E2-B243-FB85385995E6}"/>
                </a:ext>
              </a:extLst>
            </p:cNvPr>
            <p:cNvSpPr/>
            <p:nvPr userDrawn="1"/>
          </p:nvSpPr>
          <p:spPr>
            <a:xfrm>
              <a:off x="0" y="5986208"/>
              <a:ext cx="12192000" cy="360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5" name="Rechthoek 14">
              <a:extLst>
                <a:ext uri="{FF2B5EF4-FFF2-40B4-BE49-F238E27FC236}">
                  <a16:creationId xmlns:a16="http://schemas.microsoft.com/office/drawing/2014/main" id="{336D4EF6-84FE-414E-B828-F3EF75FF55F6}"/>
                </a:ext>
              </a:extLst>
            </p:cNvPr>
            <p:cNvSpPr/>
            <p:nvPr userDrawn="1"/>
          </p:nvSpPr>
          <p:spPr>
            <a:xfrm>
              <a:off x="11543999" y="0"/>
              <a:ext cx="648000" cy="685799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grpSp>
      <p:sp>
        <p:nvSpPr>
          <p:cNvPr id="16" name="Rechthoek: afgeronde hoeken 15">
            <a:extLst>
              <a:ext uri="{FF2B5EF4-FFF2-40B4-BE49-F238E27FC236}">
                <a16:creationId xmlns:a16="http://schemas.microsoft.com/office/drawing/2014/main" id="{8B23DE8F-709A-4906-976C-A83DED766AB2}"/>
              </a:ext>
            </a:extLst>
          </p:cNvPr>
          <p:cNvSpPr/>
          <p:nvPr userDrawn="1"/>
        </p:nvSpPr>
        <p:spPr>
          <a:xfrm>
            <a:off x="5473588" y="-491319"/>
            <a:ext cx="1244825"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VIDEO</a:t>
            </a:r>
          </a:p>
        </p:txBody>
      </p:sp>
      <p:grpSp>
        <p:nvGrpSpPr>
          <p:cNvPr id="17" name="Instructie">
            <a:extLst>
              <a:ext uri="{FF2B5EF4-FFF2-40B4-BE49-F238E27FC236}">
                <a16:creationId xmlns:a16="http://schemas.microsoft.com/office/drawing/2014/main" id="{8EDBD65E-DC4F-4E00-9BFA-8868188967C6}"/>
              </a:ext>
            </a:extLst>
          </p:cNvPr>
          <p:cNvGrpSpPr/>
          <p:nvPr userDrawn="1"/>
        </p:nvGrpSpPr>
        <p:grpSpPr>
          <a:xfrm>
            <a:off x="12391601" y="0"/>
            <a:ext cx="3183678" cy="4275388"/>
            <a:chOff x="12391601" y="0"/>
            <a:chExt cx="3183678" cy="4275388"/>
          </a:xfrm>
        </p:grpSpPr>
        <p:grpSp>
          <p:nvGrpSpPr>
            <p:cNvPr id="18" name="Video icoon">
              <a:extLst>
                <a:ext uri="{FF2B5EF4-FFF2-40B4-BE49-F238E27FC236}">
                  <a16:creationId xmlns:a16="http://schemas.microsoft.com/office/drawing/2014/main" id="{BD1FEE3C-9040-48A0-855A-57ABF61E94F1}"/>
                </a:ext>
              </a:extLst>
            </p:cNvPr>
            <p:cNvGrpSpPr/>
            <p:nvPr userDrawn="1"/>
          </p:nvGrpSpPr>
          <p:grpSpPr>
            <a:xfrm>
              <a:off x="12757282" y="1122460"/>
              <a:ext cx="326087" cy="328143"/>
              <a:chOff x="8066315" y="1676399"/>
              <a:chExt cx="1371600" cy="1380253"/>
            </a:xfrm>
          </p:grpSpPr>
          <p:sp>
            <p:nvSpPr>
              <p:cNvPr id="56" name="Rechthoek 55">
                <a:extLst>
                  <a:ext uri="{FF2B5EF4-FFF2-40B4-BE49-F238E27FC236}">
                    <a16:creationId xmlns:a16="http://schemas.microsoft.com/office/drawing/2014/main" id="{F436A320-91FD-4832-9CDC-416653E9A0CF}"/>
                  </a:ext>
                </a:extLst>
              </p:cNvPr>
              <p:cNvSpPr/>
              <p:nvPr userDrawn="1"/>
            </p:nvSpPr>
            <p:spPr>
              <a:xfrm>
                <a:off x="8066315" y="1687286"/>
                <a:ext cx="1360714" cy="1360714"/>
              </a:xfrm>
              <a:prstGeom prst="rect">
                <a:avLst/>
              </a:prstGeom>
              <a:solidFill>
                <a:schemeClr val="bg1"/>
              </a:solidFill>
              <a:ln w="12700">
                <a:solidFill>
                  <a:srgbClr val="6C6C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57" name="Vrije vorm 112">
                <a:extLst>
                  <a:ext uri="{FF2B5EF4-FFF2-40B4-BE49-F238E27FC236}">
                    <a16:creationId xmlns:a16="http://schemas.microsoft.com/office/drawing/2014/main" id="{6C3A40A2-92A3-4282-BA63-9D7424D9DB72}"/>
                  </a:ext>
                </a:extLst>
              </p:cNvPr>
              <p:cNvSpPr/>
              <p:nvPr userDrawn="1"/>
            </p:nvSpPr>
            <p:spPr>
              <a:xfrm>
                <a:off x="8077201" y="1676399"/>
                <a:ext cx="1360714" cy="206829"/>
              </a:xfrm>
              <a:custGeom>
                <a:avLst/>
                <a:gdLst>
                  <a:gd name="connsiteX0" fmla="*/ 1186901 w 1360714"/>
                  <a:gd name="connsiteY0" fmla="*/ 41746 h 206829"/>
                  <a:gd name="connsiteX1" fmla="*/ 1186901 w 1360714"/>
                  <a:gd name="connsiteY1" fmla="*/ 175847 h 206829"/>
                  <a:gd name="connsiteX2" fmla="*/ 1315854 w 1360714"/>
                  <a:gd name="connsiteY2" fmla="*/ 175847 h 206829"/>
                  <a:gd name="connsiteX3" fmla="*/ 1315854 w 1360714"/>
                  <a:gd name="connsiteY3" fmla="*/ 41746 h 206829"/>
                  <a:gd name="connsiteX4" fmla="*/ 958249 w 1360714"/>
                  <a:gd name="connsiteY4" fmla="*/ 41746 h 206829"/>
                  <a:gd name="connsiteX5" fmla="*/ 958249 w 1360714"/>
                  <a:gd name="connsiteY5" fmla="*/ 175847 h 206829"/>
                  <a:gd name="connsiteX6" fmla="*/ 1087202 w 1360714"/>
                  <a:gd name="connsiteY6" fmla="*/ 175847 h 206829"/>
                  <a:gd name="connsiteX7" fmla="*/ 1087202 w 1360714"/>
                  <a:gd name="connsiteY7" fmla="*/ 41746 h 206829"/>
                  <a:gd name="connsiteX8" fmla="*/ 729440 w 1360714"/>
                  <a:gd name="connsiteY8" fmla="*/ 41746 h 206829"/>
                  <a:gd name="connsiteX9" fmla="*/ 729440 w 1360714"/>
                  <a:gd name="connsiteY9" fmla="*/ 175847 h 206829"/>
                  <a:gd name="connsiteX10" fmla="*/ 858393 w 1360714"/>
                  <a:gd name="connsiteY10" fmla="*/ 175847 h 206829"/>
                  <a:gd name="connsiteX11" fmla="*/ 858393 w 1360714"/>
                  <a:gd name="connsiteY11" fmla="*/ 41746 h 206829"/>
                  <a:gd name="connsiteX12" fmla="*/ 493889 w 1360714"/>
                  <a:gd name="connsiteY12" fmla="*/ 41746 h 206829"/>
                  <a:gd name="connsiteX13" fmla="*/ 493889 w 1360714"/>
                  <a:gd name="connsiteY13" fmla="*/ 175847 h 206829"/>
                  <a:gd name="connsiteX14" fmla="*/ 622842 w 1360714"/>
                  <a:gd name="connsiteY14" fmla="*/ 175847 h 206829"/>
                  <a:gd name="connsiteX15" fmla="*/ 622842 w 1360714"/>
                  <a:gd name="connsiteY15" fmla="*/ 41746 h 206829"/>
                  <a:gd name="connsiteX16" fmla="*/ 260368 w 1360714"/>
                  <a:gd name="connsiteY16" fmla="*/ 41746 h 206829"/>
                  <a:gd name="connsiteX17" fmla="*/ 260368 w 1360714"/>
                  <a:gd name="connsiteY17" fmla="*/ 175847 h 206829"/>
                  <a:gd name="connsiteX18" fmla="*/ 389321 w 1360714"/>
                  <a:gd name="connsiteY18" fmla="*/ 175847 h 206829"/>
                  <a:gd name="connsiteX19" fmla="*/ 389321 w 1360714"/>
                  <a:gd name="connsiteY19" fmla="*/ 41746 h 206829"/>
                  <a:gd name="connsiteX20" fmla="*/ 35169 w 1360714"/>
                  <a:gd name="connsiteY20" fmla="*/ 41746 h 206829"/>
                  <a:gd name="connsiteX21" fmla="*/ 35169 w 1360714"/>
                  <a:gd name="connsiteY21" fmla="*/ 175847 h 206829"/>
                  <a:gd name="connsiteX22" fmla="*/ 164122 w 1360714"/>
                  <a:gd name="connsiteY22" fmla="*/ 175847 h 206829"/>
                  <a:gd name="connsiteX23" fmla="*/ 164122 w 1360714"/>
                  <a:gd name="connsiteY23" fmla="*/ 41746 h 206829"/>
                  <a:gd name="connsiteX24" fmla="*/ 0 w 1360714"/>
                  <a:gd name="connsiteY24" fmla="*/ 0 h 206829"/>
                  <a:gd name="connsiteX25" fmla="*/ 1360714 w 1360714"/>
                  <a:gd name="connsiteY25" fmla="*/ 0 h 206829"/>
                  <a:gd name="connsiteX26" fmla="*/ 1360714 w 1360714"/>
                  <a:gd name="connsiteY26" fmla="*/ 206829 h 206829"/>
                  <a:gd name="connsiteX27" fmla="*/ 0 w 1360714"/>
                  <a:gd name="connsiteY27" fmla="*/ 206829 h 2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60714" h="206829">
                    <a:moveTo>
                      <a:pt x="1186901" y="41746"/>
                    </a:moveTo>
                    <a:lnTo>
                      <a:pt x="1186901" y="175847"/>
                    </a:lnTo>
                    <a:lnTo>
                      <a:pt x="1315854" y="175847"/>
                    </a:lnTo>
                    <a:lnTo>
                      <a:pt x="1315854" y="41746"/>
                    </a:lnTo>
                    <a:close/>
                    <a:moveTo>
                      <a:pt x="958249" y="41746"/>
                    </a:moveTo>
                    <a:lnTo>
                      <a:pt x="958249" y="175847"/>
                    </a:lnTo>
                    <a:lnTo>
                      <a:pt x="1087202" y="175847"/>
                    </a:lnTo>
                    <a:lnTo>
                      <a:pt x="1087202" y="41746"/>
                    </a:lnTo>
                    <a:close/>
                    <a:moveTo>
                      <a:pt x="729440" y="41746"/>
                    </a:moveTo>
                    <a:lnTo>
                      <a:pt x="729440" y="175847"/>
                    </a:lnTo>
                    <a:lnTo>
                      <a:pt x="858393" y="175847"/>
                    </a:lnTo>
                    <a:lnTo>
                      <a:pt x="858393" y="41746"/>
                    </a:lnTo>
                    <a:close/>
                    <a:moveTo>
                      <a:pt x="493889" y="41746"/>
                    </a:moveTo>
                    <a:lnTo>
                      <a:pt x="493889" y="175847"/>
                    </a:lnTo>
                    <a:lnTo>
                      <a:pt x="622842" y="175847"/>
                    </a:lnTo>
                    <a:lnTo>
                      <a:pt x="622842" y="41746"/>
                    </a:lnTo>
                    <a:close/>
                    <a:moveTo>
                      <a:pt x="260368" y="41746"/>
                    </a:moveTo>
                    <a:lnTo>
                      <a:pt x="260368" y="175847"/>
                    </a:lnTo>
                    <a:lnTo>
                      <a:pt x="389321" y="175847"/>
                    </a:lnTo>
                    <a:lnTo>
                      <a:pt x="389321" y="41746"/>
                    </a:lnTo>
                    <a:close/>
                    <a:moveTo>
                      <a:pt x="35169" y="41746"/>
                    </a:moveTo>
                    <a:lnTo>
                      <a:pt x="35169" y="175847"/>
                    </a:lnTo>
                    <a:lnTo>
                      <a:pt x="164122" y="175847"/>
                    </a:lnTo>
                    <a:lnTo>
                      <a:pt x="164122" y="41746"/>
                    </a:lnTo>
                    <a:close/>
                    <a:moveTo>
                      <a:pt x="0" y="0"/>
                    </a:moveTo>
                    <a:lnTo>
                      <a:pt x="1360714" y="0"/>
                    </a:lnTo>
                    <a:lnTo>
                      <a:pt x="1360714" y="206829"/>
                    </a:lnTo>
                    <a:lnTo>
                      <a:pt x="0" y="206829"/>
                    </a:lnTo>
                    <a:close/>
                  </a:path>
                </a:pathLst>
              </a:cu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sp>
            <p:nvSpPr>
              <p:cNvPr id="58" name="Vrije vorm 113">
                <a:extLst>
                  <a:ext uri="{FF2B5EF4-FFF2-40B4-BE49-F238E27FC236}">
                    <a16:creationId xmlns:a16="http://schemas.microsoft.com/office/drawing/2014/main" id="{010C5D0C-EAC9-4A44-BD7D-479B4480CC39}"/>
                  </a:ext>
                </a:extLst>
              </p:cNvPr>
              <p:cNvSpPr/>
              <p:nvPr userDrawn="1"/>
            </p:nvSpPr>
            <p:spPr>
              <a:xfrm>
                <a:off x="8071339" y="2849823"/>
                <a:ext cx="1360714" cy="206829"/>
              </a:xfrm>
              <a:custGeom>
                <a:avLst/>
                <a:gdLst>
                  <a:gd name="connsiteX0" fmla="*/ 1186901 w 1360714"/>
                  <a:gd name="connsiteY0" fmla="*/ 41746 h 206829"/>
                  <a:gd name="connsiteX1" fmla="*/ 1186901 w 1360714"/>
                  <a:gd name="connsiteY1" fmla="*/ 175847 h 206829"/>
                  <a:gd name="connsiteX2" fmla="*/ 1315854 w 1360714"/>
                  <a:gd name="connsiteY2" fmla="*/ 175847 h 206829"/>
                  <a:gd name="connsiteX3" fmla="*/ 1315854 w 1360714"/>
                  <a:gd name="connsiteY3" fmla="*/ 41746 h 206829"/>
                  <a:gd name="connsiteX4" fmla="*/ 958249 w 1360714"/>
                  <a:gd name="connsiteY4" fmla="*/ 41746 h 206829"/>
                  <a:gd name="connsiteX5" fmla="*/ 958249 w 1360714"/>
                  <a:gd name="connsiteY5" fmla="*/ 175847 h 206829"/>
                  <a:gd name="connsiteX6" fmla="*/ 1087202 w 1360714"/>
                  <a:gd name="connsiteY6" fmla="*/ 175847 h 206829"/>
                  <a:gd name="connsiteX7" fmla="*/ 1087202 w 1360714"/>
                  <a:gd name="connsiteY7" fmla="*/ 41746 h 206829"/>
                  <a:gd name="connsiteX8" fmla="*/ 729440 w 1360714"/>
                  <a:gd name="connsiteY8" fmla="*/ 41746 h 206829"/>
                  <a:gd name="connsiteX9" fmla="*/ 729440 w 1360714"/>
                  <a:gd name="connsiteY9" fmla="*/ 175847 h 206829"/>
                  <a:gd name="connsiteX10" fmla="*/ 858393 w 1360714"/>
                  <a:gd name="connsiteY10" fmla="*/ 175847 h 206829"/>
                  <a:gd name="connsiteX11" fmla="*/ 858393 w 1360714"/>
                  <a:gd name="connsiteY11" fmla="*/ 41746 h 206829"/>
                  <a:gd name="connsiteX12" fmla="*/ 493889 w 1360714"/>
                  <a:gd name="connsiteY12" fmla="*/ 41746 h 206829"/>
                  <a:gd name="connsiteX13" fmla="*/ 493889 w 1360714"/>
                  <a:gd name="connsiteY13" fmla="*/ 175847 h 206829"/>
                  <a:gd name="connsiteX14" fmla="*/ 622842 w 1360714"/>
                  <a:gd name="connsiteY14" fmla="*/ 175847 h 206829"/>
                  <a:gd name="connsiteX15" fmla="*/ 622842 w 1360714"/>
                  <a:gd name="connsiteY15" fmla="*/ 41746 h 206829"/>
                  <a:gd name="connsiteX16" fmla="*/ 260368 w 1360714"/>
                  <a:gd name="connsiteY16" fmla="*/ 41746 h 206829"/>
                  <a:gd name="connsiteX17" fmla="*/ 260368 w 1360714"/>
                  <a:gd name="connsiteY17" fmla="*/ 175847 h 206829"/>
                  <a:gd name="connsiteX18" fmla="*/ 389321 w 1360714"/>
                  <a:gd name="connsiteY18" fmla="*/ 175847 h 206829"/>
                  <a:gd name="connsiteX19" fmla="*/ 389321 w 1360714"/>
                  <a:gd name="connsiteY19" fmla="*/ 41746 h 206829"/>
                  <a:gd name="connsiteX20" fmla="*/ 35169 w 1360714"/>
                  <a:gd name="connsiteY20" fmla="*/ 41746 h 206829"/>
                  <a:gd name="connsiteX21" fmla="*/ 35169 w 1360714"/>
                  <a:gd name="connsiteY21" fmla="*/ 175847 h 206829"/>
                  <a:gd name="connsiteX22" fmla="*/ 164122 w 1360714"/>
                  <a:gd name="connsiteY22" fmla="*/ 175847 h 206829"/>
                  <a:gd name="connsiteX23" fmla="*/ 164122 w 1360714"/>
                  <a:gd name="connsiteY23" fmla="*/ 41746 h 206829"/>
                  <a:gd name="connsiteX24" fmla="*/ 0 w 1360714"/>
                  <a:gd name="connsiteY24" fmla="*/ 0 h 206829"/>
                  <a:gd name="connsiteX25" fmla="*/ 1360714 w 1360714"/>
                  <a:gd name="connsiteY25" fmla="*/ 0 h 206829"/>
                  <a:gd name="connsiteX26" fmla="*/ 1360714 w 1360714"/>
                  <a:gd name="connsiteY26" fmla="*/ 206829 h 206829"/>
                  <a:gd name="connsiteX27" fmla="*/ 0 w 1360714"/>
                  <a:gd name="connsiteY27" fmla="*/ 206829 h 20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360714" h="206829">
                    <a:moveTo>
                      <a:pt x="1186901" y="41746"/>
                    </a:moveTo>
                    <a:lnTo>
                      <a:pt x="1186901" y="175847"/>
                    </a:lnTo>
                    <a:lnTo>
                      <a:pt x="1315854" y="175847"/>
                    </a:lnTo>
                    <a:lnTo>
                      <a:pt x="1315854" y="41746"/>
                    </a:lnTo>
                    <a:close/>
                    <a:moveTo>
                      <a:pt x="958249" y="41746"/>
                    </a:moveTo>
                    <a:lnTo>
                      <a:pt x="958249" y="175847"/>
                    </a:lnTo>
                    <a:lnTo>
                      <a:pt x="1087202" y="175847"/>
                    </a:lnTo>
                    <a:lnTo>
                      <a:pt x="1087202" y="41746"/>
                    </a:lnTo>
                    <a:close/>
                    <a:moveTo>
                      <a:pt x="729440" y="41746"/>
                    </a:moveTo>
                    <a:lnTo>
                      <a:pt x="729440" y="175847"/>
                    </a:lnTo>
                    <a:lnTo>
                      <a:pt x="858393" y="175847"/>
                    </a:lnTo>
                    <a:lnTo>
                      <a:pt x="858393" y="41746"/>
                    </a:lnTo>
                    <a:close/>
                    <a:moveTo>
                      <a:pt x="493889" y="41746"/>
                    </a:moveTo>
                    <a:lnTo>
                      <a:pt x="493889" y="175847"/>
                    </a:lnTo>
                    <a:lnTo>
                      <a:pt x="622842" y="175847"/>
                    </a:lnTo>
                    <a:lnTo>
                      <a:pt x="622842" y="41746"/>
                    </a:lnTo>
                    <a:close/>
                    <a:moveTo>
                      <a:pt x="260368" y="41746"/>
                    </a:moveTo>
                    <a:lnTo>
                      <a:pt x="260368" y="175847"/>
                    </a:lnTo>
                    <a:lnTo>
                      <a:pt x="389321" y="175847"/>
                    </a:lnTo>
                    <a:lnTo>
                      <a:pt x="389321" y="41746"/>
                    </a:lnTo>
                    <a:close/>
                    <a:moveTo>
                      <a:pt x="35169" y="41746"/>
                    </a:moveTo>
                    <a:lnTo>
                      <a:pt x="35169" y="175847"/>
                    </a:lnTo>
                    <a:lnTo>
                      <a:pt x="164122" y="175847"/>
                    </a:lnTo>
                    <a:lnTo>
                      <a:pt x="164122" y="41746"/>
                    </a:lnTo>
                    <a:close/>
                    <a:moveTo>
                      <a:pt x="0" y="0"/>
                    </a:moveTo>
                    <a:lnTo>
                      <a:pt x="1360714" y="0"/>
                    </a:lnTo>
                    <a:lnTo>
                      <a:pt x="1360714" y="206829"/>
                    </a:lnTo>
                    <a:lnTo>
                      <a:pt x="0" y="206829"/>
                    </a:lnTo>
                    <a:close/>
                  </a:path>
                </a:pathLst>
              </a:custGeom>
              <a:solidFill>
                <a:srgbClr val="6C6C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2000" noProof="0"/>
              </a:p>
            </p:txBody>
          </p:sp>
        </p:grpSp>
        <p:sp>
          <p:nvSpPr>
            <p:cNvPr id="19" name="Rechthoek 18">
              <a:extLst>
                <a:ext uri="{FF2B5EF4-FFF2-40B4-BE49-F238E27FC236}">
                  <a16:creationId xmlns:a16="http://schemas.microsoft.com/office/drawing/2014/main" id="{F3B6D319-7030-478A-A152-D8B2BC4B55D8}"/>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Video invoegen/veranderen</a:t>
              </a:r>
            </a:p>
          </p:txBody>
        </p:sp>
        <p:sp>
          <p:nvSpPr>
            <p:cNvPr id="20" name="Ovaal 19">
              <a:extLst>
                <a:ext uri="{FF2B5EF4-FFF2-40B4-BE49-F238E27FC236}">
                  <a16:creationId xmlns:a16="http://schemas.microsoft.com/office/drawing/2014/main" id="{16FA97FE-669E-4B13-B9DB-A43DAF6F7CA8}"/>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21" name="Rechte verbindingslijn 20">
              <a:extLst>
                <a:ext uri="{FF2B5EF4-FFF2-40B4-BE49-F238E27FC236}">
                  <a16:creationId xmlns:a16="http://schemas.microsoft.com/office/drawing/2014/main" id="{5C4ED49A-ED3D-47A1-8700-FE37B7488086}"/>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22" name="Rechte verbindingslijn 21">
              <a:extLst>
                <a:ext uri="{FF2B5EF4-FFF2-40B4-BE49-F238E27FC236}">
                  <a16:creationId xmlns:a16="http://schemas.microsoft.com/office/drawing/2014/main" id="{30EACA08-CFF9-4AA6-AC69-9543348E6F41}"/>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23" name="Rechthoek 22">
              <a:extLst>
                <a:ext uri="{FF2B5EF4-FFF2-40B4-BE49-F238E27FC236}">
                  <a16:creationId xmlns:a16="http://schemas.microsoft.com/office/drawing/2014/main" id="{80FA2365-F91F-4DD5-8C45-1D0A702EFD64}"/>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afbeelding/video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video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52" name="Rechte verbindingslijn 51">
              <a:extLst>
                <a:ext uri="{FF2B5EF4-FFF2-40B4-BE49-F238E27FC236}">
                  <a16:creationId xmlns:a16="http://schemas.microsoft.com/office/drawing/2014/main" id="{0D42FF23-7FD7-400B-9164-0D186451C9E2}"/>
                </a:ext>
              </a:extLst>
            </p:cNvPr>
            <p:cNvCxnSpPr>
              <a:cxnSpLocks/>
            </p:cNvCxnSpPr>
            <p:nvPr userDrawn="1"/>
          </p:nvCxnSpPr>
          <p:spPr>
            <a:xfrm>
              <a:off x="12397261" y="4275388"/>
              <a:ext cx="3178017" cy="0"/>
            </a:xfrm>
            <a:prstGeom prst="line">
              <a:avLst/>
            </a:prstGeom>
            <a:noFill/>
            <a:ln w="3175" cap="flat" cmpd="sng" algn="ctr">
              <a:solidFill>
                <a:schemeClr val="accent1"/>
              </a:solidFill>
              <a:prstDash val="solid"/>
            </a:ln>
            <a:effectLst/>
          </p:spPr>
        </p:cxnSp>
        <p:sp>
          <p:nvSpPr>
            <p:cNvPr id="25" name="Ovaal 24">
              <a:extLst>
                <a:ext uri="{FF2B5EF4-FFF2-40B4-BE49-F238E27FC236}">
                  <a16:creationId xmlns:a16="http://schemas.microsoft.com/office/drawing/2014/main" id="{5489551F-F04A-46A6-80D5-42AF0A29B8F9}"/>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26" name="Rechthoek 25">
              <a:extLst>
                <a:ext uri="{FF2B5EF4-FFF2-40B4-BE49-F238E27FC236}">
                  <a16:creationId xmlns:a16="http://schemas.microsoft.com/office/drawing/2014/main" id="{262059BA-E0AF-4E10-82EC-4BC9FFB98260}"/>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Selecteer de gewenste video</a:t>
              </a:r>
              <a:b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en klik 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‘Invoegen’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grpSp>
          <p:nvGrpSpPr>
            <p:cNvPr id="27" name="Groep 26">
              <a:extLst>
                <a:ext uri="{FF2B5EF4-FFF2-40B4-BE49-F238E27FC236}">
                  <a16:creationId xmlns:a16="http://schemas.microsoft.com/office/drawing/2014/main" id="{71963A3A-47E1-4F74-801F-2F371BA8E33E}"/>
                </a:ext>
              </a:extLst>
            </p:cNvPr>
            <p:cNvGrpSpPr/>
            <p:nvPr userDrawn="1"/>
          </p:nvGrpSpPr>
          <p:grpSpPr>
            <a:xfrm>
              <a:off x="12757282" y="2184550"/>
              <a:ext cx="825500" cy="209550"/>
              <a:chOff x="13504624" y="2482850"/>
              <a:chExt cx="825500" cy="209550"/>
            </a:xfrm>
          </p:grpSpPr>
          <p:sp>
            <p:nvSpPr>
              <p:cNvPr id="48" name="Rechthoek 47">
                <a:extLst>
                  <a:ext uri="{FF2B5EF4-FFF2-40B4-BE49-F238E27FC236}">
                    <a16:creationId xmlns:a16="http://schemas.microsoft.com/office/drawing/2014/main" id="{884FC724-393F-44CB-AC12-18B2D3F17E23}"/>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a:solidFill>
                      <a:schemeClr val="tx1"/>
                    </a:solidFill>
                    <a:latin typeface="Arial" panose="020B0604020202020204" pitchFamily="34" charset="0"/>
                    <a:cs typeface="Arial" panose="020B0604020202020204" pitchFamily="34" charset="0"/>
                  </a:rPr>
                  <a:t>Invoegen</a:t>
                </a:r>
              </a:p>
            </p:txBody>
          </p:sp>
          <p:cxnSp>
            <p:nvCxnSpPr>
              <p:cNvPr id="49" name="Rechte verbindingslijn 48">
                <a:extLst>
                  <a:ext uri="{FF2B5EF4-FFF2-40B4-BE49-F238E27FC236}">
                    <a16:creationId xmlns:a16="http://schemas.microsoft.com/office/drawing/2014/main" id="{40573B48-40D2-42D2-B8B8-F6CEC97FD005}"/>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50" name="Gelijkbenige driehoek 49">
                <a:extLst>
                  <a:ext uri="{FF2B5EF4-FFF2-40B4-BE49-F238E27FC236}">
                    <a16:creationId xmlns:a16="http://schemas.microsoft.com/office/drawing/2014/main" id="{534EA9F2-4C9E-4865-82A8-71AFDE0DF871}"/>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sp>
          <p:nvSpPr>
            <p:cNvPr id="28" name="Ovaal 27">
              <a:extLst>
                <a:ext uri="{FF2B5EF4-FFF2-40B4-BE49-F238E27FC236}">
                  <a16:creationId xmlns:a16="http://schemas.microsoft.com/office/drawing/2014/main" id="{EC011896-AAB2-4B6E-9A2E-0141EC2F659C}"/>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29" name="Rechthoek 28">
              <a:extLst>
                <a:ext uri="{FF2B5EF4-FFF2-40B4-BE49-F238E27FC236}">
                  <a16:creationId xmlns:a16="http://schemas.microsoft.com/office/drawing/2014/main" id="{54590E02-A1B1-4F52-8199-DA5714C03DFD}"/>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Om de video te schalen of bij te snijden, ga naar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‘Hulpmiddelen voor video - Opmaak’</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en klik op de knop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‘Bijsnijden’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Schaal met de bolletjes de video en met de hoekjes het videokader.</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30" name="Rechte verbindingslijn 29">
              <a:extLst>
                <a:ext uri="{FF2B5EF4-FFF2-40B4-BE49-F238E27FC236}">
                  <a16:creationId xmlns:a16="http://schemas.microsoft.com/office/drawing/2014/main" id="{CFA2ECD0-F559-4EFE-8F1C-365AD68DC616}"/>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31" name="Groep 30">
              <a:extLst>
                <a:ext uri="{FF2B5EF4-FFF2-40B4-BE49-F238E27FC236}">
                  <a16:creationId xmlns:a16="http://schemas.microsoft.com/office/drawing/2014/main" id="{8DEF49BE-563D-4896-8385-89161003CE8B}"/>
                </a:ext>
              </a:extLst>
            </p:cNvPr>
            <p:cNvGrpSpPr/>
            <p:nvPr userDrawn="1"/>
          </p:nvGrpSpPr>
          <p:grpSpPr>
            <a:xfrm>
              <a:off x="12696514" y="3527144"/>
              <a:ext cx="514284" cy="612918"/>
              <a:chOff x="12682980" y="3403241"/>
              <a:chExt cx="622284" cy="741632"/>
            </a:xfrm>
          </p:grpSpPr>
          <p:grpSp>
            <p:nvGrpSpPr>
              <p:cNvPr id="32" name="Groep 31">
                <a:extLst>
                  <a:ext uri="{FF2B5EF4-FFF2-40B4-BE49-F238E27FC236}">
                    <a16:creationId xmlns:a16="http://schemas.microsoft.com/office/drawing/2014/main" id="{41B572EA-7D4B-40CF-81D9-60C56991B545}"/>
                  </a:ext>
                </a:extLst>
              </p:cNvPr>
              <p:cNvGrpSpPr/>
              <p:nvPr userDrawn="1"/>
            </p:nvGrpSpPr>
            <p:grpSpPr>
              <a:xfrm>
                <a:off x="12771568" y="3403241"/>
                <a:ext cx="467138" cy="448489"/>
                <a:chOff x="12782195" y="3403241"/>
                <a:chExt cx="467138" cy="448489"/>
              </a:xfrm>
            </p:grpSpPr>
            <p:grpSp>
              <p:nvGrpSpPr>
                <p:cNvPr id="35" name="Groep 34">
                  <a:extLst>
                    <a:ext uri="{FF2B5EF4-FFF2-40B4-BE49-F238E27FC236}">
                      <a16:creationId xmlns:a16="http://schemas.microsoft.com/office/drawing/2014/main" id="{FE62C26B-362D-48DD-9F7F-4B04CB8F4C3D}"/>
                    </a:ext>
                  </a:extLst>
                </p:cNvPr>
                <p:cNvGrpSpPr/>
                <p:nvPr userDrawn="1"/>
              </p:nvGrpSpPr>
              <p:grpSpPr>
                <a:xfrm>
                  <a:off x="12782195" y="3403241"/>
                  <a:ext cx="412967" cy="393907"/>
                  <a:chOff x="13554906" y="3320109"/>
                  <a:chExt cx="443906" cy="423419"/>
                </a:xfrm>
              </p:grpSpPr>
              <p:grpSp>
                <p:nvGrpSpPr>
                  <p:cNvPr id="42" name="Groep 41">
                    <a:extLst>
                      <a:ext uri="{FF2B5EF4-FFF2-40B4-BE49-F238E27FC236}">
                        <a16:creationId xmlns:a16="http://schemas.microsoft.com/office/drawing/2014/main" id="{7C3F95D6-EA01-465D-BDD2-DCEBE9500162}"/>
                      </a:ext>
                    </a:extLst>
                  </p:cNvPr>
                  <p:cNvGrpSpPr/>
                  <p:nvPr userDrawn="1"/>
                </p:nvGrpSpPr>
                <p:grpSpPr>
                  <a:xfrm>
                    <a:off x="13554906" y="3320109"/>
                    <a:ext cx="443906" cy="423419"/>
                    <a:chOff x="12909684" y="1276143"/>
                    <a:chExt cx="443906" cy="423419"/>
                  </a:xfrm>
                </p:grpSpPr>
                <p:sp>
                  <p:nvSpPr>
                    <p:cNvPr id="45" name="Rechthoek 44">
                      <a:extLst>
                        <a:ext uri="{FF2B5EF4-FFF2-40B4-BE49-F238E27FC236}">
                          <a16:creationId xmlns:a16="http://schemas.microsoft.com/office/drawing/2014/main" id="{CC43A529-65D8-4B5C-B52B-A355B6E5B3B2}"/>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46" name="Rechthoek 45">
                      <a:extLst>
                        <a:ext uri="{FF2B5EF4-FFF2-40B4-BE49-F238E27FC236}">
                          <a16:creationId xmlns:a16="http://schemas.microsoft.com/office/drawing/2014/main" id="{636FDF62-C12D-4815-9E0B-CE22F57E2B54}"/>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47" name="Ovaal 46">
                      <a:extLst>
                        <a:ext uri="{FF2B5EF4-FFF2-40B4-BE49-F238E27FC236}">
                          <a16:creationId xmlns:a16="http://schemas.microsoft.com/office/drawing/2014/main" id="{D3B4F7C0-2088-4254-BE95-620093A930A1}"/>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pic>
                <p:nvPicPr>
                  <p:cNvPr id="43" name="Afbeelding 42">
                    <a:extLst>
                      <a:ext uri="{FF2B5EF4-FFF2-40B4-BE49-F238E27FC236}">
                        <a16:creationId xmlns:a16="http://schemas.microsoft.com/office/drawing/2014/main" id="{C4C875A9-2D89-4F14-9E1C-A3C5CB1A0D72}"/>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a:off x="13567296" y="3424991"/>
                    <a:ext cx="173367" cy="140220"/>
                  </a:xfrm>
                  <a:prstGeom prst="rect">
                    <a:avLst/>
                  </a:prstGeom>
                </p:spPr>
              </p:pic>
              <p:pic>
                <p:nvPicPr>
                  <p:cNvPr id="44" name="Afbeelding 43">
                    <a:extLst>
                      <a:ext uri="{FF2B5EF4-FFF2-40B4-BE49-F238E27FC236}">
                        <a16:creationId xmlns:a16="http://schemas.microsoft.com/office/drawing/2014/main" id="{59B3610C-ABF8-4FE0-B100-820213EAD13B}"/>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flipH="1">
                    <a:off x="13635598" y="3454369"/>
                    <a:ext cx="173367" cy="111423"/>
                  </a:xfrm>
                  <a:prstGeom prst="rect">
                    <a:avLst/>
                  </a:prstGeom>
                </p:spPr>
              </p:pic>
            </p:grpSp>
            <p:grpSp>
              <p:nvGrpSpPr>
                <p:cNvPr id="36" name="Groep 35">
                  <a:extLst>
                    <a:ext uri="{FF2B5EF4-FFF2-40B4-BE49-F238E27FC236}">
                      <a16:creationId xmlns:a16="http://schemas.microsoft.com/office/drawing/2014/main" id="{9BA6E439-9721-4359-8872-82FB75520F59}"/>
                    </a:ext>
                  </a:extLst>
                </p:cNvPr>
                <p:cNvGrpSpPr/>
                <p:nvPr userDrawn="1"/>
              </p:nvGrpSpPr>
              <p:grpSpPr>
                <a:xfrm>
                  <a:off x="13103513" y="3705268"/>
                  <a:ext cx="145820" cy="146462"/>
                  <a:chOff x="13096169" y="3602278"/>
                  <a:chExt cx="145820" cy="146462"/>
                </a:xfrm>
              </p:grpSpPr>
              <p:sp>
                <p:nvSpPr>
                  <p:cNvPr id="40" name="Rechthoek 39">
                    <a:extLst>
                      <a:ext uri="{FF2B5EF4-FFF2-40B4-BE49-F238E27FC236}">
                        <a16:creationId xmlns:a16="http://schemas.microsoft.com/office/drawing/2014/main" id="{846272BD-A475-48F2-875D-A4CF7E42EF9F}"/>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41" name="Rechthoek 40">
                    <a:extLst>
                      <a:ext uri="{FF2B5EF4-FFF2-40B4-BE49-F238E27FC236}">
                        <a16:creationId xmlns:a16="http://schemas.microsoft.com/office/drawing/2014/main" id="{2C965488-B57B-45BF-BF88-B4045FE30C2B}"/>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37" name="Groep 36">
                  <a:extLst>
                    <a:ext uri="{FF2B5EF4-FFF2-40B4-BE49-F238E27FC236}">
                      <a16:creationId xmlns:a16="http://schemas.microsoft.com/office/drawing/2014/main" id="{9B487960-98AD-4D83-99C3-57998FB0973F}"/>
                    </a:ext>
                  </a:extLst>
                </p:cNvPr>
                <p:cNvGrpSpPr/>
                <p:nvPr userDrawn="1"/>
              </p:nvGrpSpPr>
              <p:grpSpPr>
                <a:xfrm rot="10800000">
                  <a:off x="13061402" y="3665637"/>
                  <a:ext cx="145820" cy="146462"/>
                  <a:chOff x="13096169" y="3602278"/>
                  <a:chExt cx="145820" cy="146462"/>
                </a:xfrm>
              </p:grpSpPr>
              <p:sp>
                <p:nvSpPr>
                  <p:cNvPr id="38" name="Rechthoek 37">
                    <a:extLst>
                      <a:ext uri="{FF2B5EF4-FFF2-40B4-BE49-F238E27FC236}">
                        <a16:creationId xmlns:a16="http://schemas.microsoft.com/office/drawing/2014/main" id="{4B87DB94-A7E9-4E54-A948-4874590C74FF}"/>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39" name="Rechthoek 38">
                    <a:extLst>
                      <a:ext uri="{FF2B5EF4-FFF2-40B4-BE49-F238E27FC236}">
                        <a16:creationId xmlns:a16="http://schemas.microsoft.com/office/drawing/2014/main" id="{2656F269-2C06-4357-91D6-20DB0F405976}"/>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
            <p:nvSpPr>
              <p:cNvPr id="33" name="Rechthoek 32">
                <a:extLst>
                  <a:ext uri="{FF2B5EF4-FFF2-40B4-BE49-F238E27FC236}">
                    <a16:creationId xmlns:a16="http://schemas.microsoft.com/office/drawing/2014/main" id="{780975BA-5C97-462F-B6C4-E8AD4D50232C}"/>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nl-NL" sz="800" b="0" noProof="0" dirty="0">
                    <a:solidFill>
                      <a:schemeClr val="tx1"/>
                    </a:solidFill>
                    <a:latin typeface="Arial" panose="020B0604020202020204" pitchFamily="34" charset="0"/>
                    <a:cs typeface="Arial" panose="020B0604020202020204" pitchFamily="34" charset="0"/>
                  </a:rPr>
                  <a:t>Bijsnijden</a:t>
                </a:r>
              </a:p>
            </p:txBody>
          </p:sp>
          <p:sp>
            <p:nvSpPr>
              <p:cNvPr id="34" name="Gelijkbenige driehoek 33">
                <a:extLst>
                  <a:ext uri="{FF2B5EF4-FFF2-40B4-BE49-F238E27FC236}">
                    <a16:creationId xmlns:a16="http://schemas.microsoft.com/office/drawing/2014/main" id="{1E4DFBAA-DD2B-4CDD-86CB-46E4F4D3A5E8}"/>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Tree>
    <p:extLst>
      <p:ext uri="{BB962C8B-B14F-4D97-AF65-F5344CB8AC3E}">
        <p14:creationId xmlns:p14="http://schemas.microsoft.com/office/powerpoint/2010/main" val="4158541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p:txBody>
          <a:bodyPr/>
          <a:lstStyle>
            <a:lvl1pPr>
              <a:defRPr/>
            </a:lvl1pPr>
          </a:lstStyle>
          <a:p>
            <a:r>
              <a:rPr lang="nl-NL" noProof="0" dirty="0"/>
              <a:t>Voeg hier een titel in</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DD2730D7-EE42-4EFA-9A84-3F0343FAF4B8}"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grpSp>
        <p:nvGrpSpPr>
          <p:cNvPr id="8" name="GRID" hidden="1">
            <a:extLst>
              <a:ext uri="{FF2B5EF4-FFF2-40B4-BE49-F238E27FC236}">
                <a16:creationId xmlns:a16="http://schemas.microsoft.com/office/drawing/2014/main" id="{A2B169BE-D9E7-473F-97E3-2BFAB571F7A4}"/>
              </a:ext>
            </a:extLst>
          </p:cNvPr>
          <p:cNvGrpSpPr/>
          <p:nvPr userDrawn="1"/>
        </p:nvGrpSpPr>
        <p:grpSpPr>
          <a:xfrm>
            <a:off x="0" y="0"/>
            <a:ext cx="12192000" cy="6858000"/>
            <a:chOff x="0" y="0"/>
            <a:chExt cx="12192000" cy="6858000"/>
          </a:xfrm>
        </p:grpSpPr>
        <p:sp>
          <p:nvSpPr>
            <p:cNvPr id="9" name="Rechthoek 8">
              <a:extLst>
                <a:ext uri="{FF2B5EF4-FFF2-40B4-BE49-F238E27FC236}">
                  <a16:creationId xmlns:a16="http://schemas.microsoft.com/office/drawing/2014/main" id="{2EC38E08-55EF-4F5F-8027-7310A7813F9D}"/>
                </a:ext>
              </a:extLst>
            </p:cNvPr>
            <p:cNvSpPr/>
            <p:nvPr userDrawn="1"/>
          </p:nvSpPr>
          <p:spPr>
            <a:xfrm>
              <a:off x="0" y="0"/>
              <a:ext cx="12192000" cy="64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0" name="Rechthoek 9">
              <a:extLst>
                <a:ext uri="{FF2B5EF4-FFF2-40B4-BE49-F238E27FC236}">
                  <a16:creationId xmlns:a16="http://schemas.microsoft.com/office/drawing/2014/main" id="{D8DD2D10-F17C-4A00-9BA3-8D7C3246EC74}"/>
                </a:ext>
              </a:extLst>
            </p:cNvPr>
            <p:cNvSpPr/>
            <p:nvPr userDrawn="1"/>
          </p:nvSpPr>
          <p:spPr>
            <a:xfrm>
              <a:off x="0" y="0"/>
              <a:ext cx="648000" cy="685799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2" name="Rechthoek 11">
              <a:extLst>
                <a:ext uri="{FF2B5EF4-FFF2-40B4-BE49-F238E27FC236}">
                  <a16:creationId xmlns:a16="http://schemas.microsoft.com/office/drawing/2014/main" id="{5C04DD17-44F0-4FF3-9813-9A9C47D78F9B}"/>
                </a:ext>
              </a:extLst>
            </p:cNvPr>
            <p:cNvSpPr/>
            <p:nvPr userDrawn="1"/>
          </p:nvSpPr>
          <p:spPr>
            <a:xfrm>
              <a:off x="0" y="1064525"/>
              <a:ext cx="12192000" cy="360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3" name="Rechthoek 12">
              <a:extLst>
                <a:ext uri="{FF2B5EF4-FFF2-40B4-BE49-F238E27FC236}">
                  <a16:creationId xmlns:a16="http://schemas.microsoft.com/office/drawing/2014/main" id="{1D27E87C-5ECA-489F-9145-5A88B2A352BD}"/>
                </a:ext>
              </a:extLst>
            </p:cNvPr>
            <p:cNvSpPr/>
            <p:nvPr userDrawn="1"/>
          </p:nvSpPr>
          <p:spPr>
            <a:xfrm>
              <a:off x="0" y="6498000"/>
              <a:ext cx="12192000" cy="360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4" name="Rechthoek 13">
              <a:extLst>
                <a:ext uri="{FF2B5EF4-FFF2-40B4-BE49-F238E27FC236}">
                  <a16:creationId xmlns:a16="http://schemas.microsoft.com/office/drawing/2014/main" id="{8B324CB1-0B1B-48E2-B243-FB85385995E6}"/>
                </a:ext>
              </a:extLst>
            </p:cNvPr>
            <p:cNvSpPr/>
            <p:nvPr userDrawn="1"/>
          </p:nvSpPr>
          <p:spPr>
            <a:xfrm>
              <a:off x="0" y="5986208"/>
              <a:ext cx="12192000" cy="360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sp>
          <p:nvSpPr>
            <p:cNvPr id="15" name="Rechthoek 14">
              <a:extLst>
                <a:ext uri="{FF2B5EF4-FFF2-40B4-BE49-F238E27FC236}">
                  <a16:creationId xmlns:a16="http://schemas.microsoft.com/office/drawing/2014/main" id="{336D4EF6-84FE-414E-B828-F3EF75FF55F6}"/>
                </a:ext>
              </a:extLst>
            </p:cNvPr>
            <p:cNvSpPr/>
            <p:nvPr userDrawn="1"/>
          </p:nvSpPr>
          <p:spPr>
            <a:xfrm>
              <a:off x="11543999" y="0"/>
              <a:ext cx="648000" cy="6857999"/>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a:p>
          </p:txBody>
        </p:sp>
      </p:grpSp>
      <p:sp>
        <p:nvSpPr>
          <p:cNvPr id="16" name="Rechthoek: afgeronde hoeken 15">
            <a:extLst>
              <a:ext uri="{FF2B5EF4-FFF2-40B4-BE49-F238E27FC236}">
                <a16:creationId xmlns:a16="http://schemas.microsoft.com/office/drawing/2014/main" id="{ADA8705E-AC8F-419B-8B25-00C98D0B9244}"/>
              </a:ext>
            </a:extLst>
          </p:cNvPr>
          <p:cNvSpPr/>
          <p:nvPr userDrawn="1"/>
        </p:nvSpPr>
        <p:spPr>
          <a:xfrm>
            <a:off x="4892278" y="-491319"/>
            <a:ext cx="2407444"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ALLEEN TITEL</a:t>
            </a:r>
          </a:p>
        </p:txBody>
      </p:sp>
    </p:spTree>
    <p:extLst>
      <p:ext uri="{BB962C8B-B14F-4D97-AF65-F5344CB8AC3E}">
        <p14:creationId xmlns:p14="http://schemas.microsoft.com/office/powerpoint/2010/main" val="772081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AFSLUIT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71DEDF-37F1-4689-8FA1-5E743C7DD6C0}"/>
              </a:ext>
            </a:extLst>
          </p:cNvPr>
          <p:cNvSpPr>
            <a:spLocks noGrp="1"/>
          </p:cNvSpPr>
          <p:nvPr>
            <p:ph type="ctrTitle" hasCustomPrompt="1"/>
          </p:nvPr>
        </p:nvSpPr>
        <p:spPr>
          <a:xfrm>
            <a:off x="1368000" y="1264792"/>
            <a:ext cx="8897573" cy="825246"/>
          </a:xfrm>
        </p:spPr>
        <p:txBody>
          <a:bodyPr anchor="t"/>
          <a:lstStyle>
            <a:lvl1pPr algn="l">
              <a:defRPr sz="6600">
                <a:solidFill>
                  <a:schemeClr val="bg1"/>
                </a:solidFill>
              </a:defRPr>
            </a:lvl1pPr>
          </a:lstStyle>
          <a:p>
            <a:r>
              <a:rPr lang="nl-NL" noProof="0" dirty="0"/>
              <a:t>Voeg hier een titel in</a:t>
            </a:r>
          </a:p>
        </p:txBody>
      </p:sp>
      <p:sp>
        <p:nvSpPr>
          <p:cNvPr id="3" name="Ondertitel 2">
            <a:extLst>
              <a:ext uri="{FF2B5EF4-FFF2-40B4-BE49-F238E27FC236}">
                <a16:creationId xmlns:a16="http://schemas.microsoft.com/office/drawing/2014/main" id="{CEA18CD7-32A7-41E4-9DF7-7259FA2187F6}"/>
              </a:ext>
            </a:extLst>
          </p:cNvPr>
          <p:cNvSpPr>
            <a:spLocks noGrp="1"/>
          </p:cNvSpPr>
          <p:nvPr>
            <p:ph type="subTitle" idx="1" hasCustomPrompt="1"/>
          </p:nvPr>
        </p:nvSpPr>
        <p:spPr>
          <a:xfrm>
            <a:off x="1368000" y="2194193"/>
            <a:ext cx="8888236" cy="361234"/>
          </a:xfrm>
        </p:spPr>
        <p:txBody>
          <a:bodyPr/>
          <a:lstStyle>
            <a:lvl1pPr marL="0" indent="0" algn="l">
              <a:buNone/>
              <a:defRPr sz="3200" b="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dirty="0"/>
              <a:t>Naam spreker | Plaats | Subtitel</a:t>
            </a:r>
          </a:p>
        </p:txBody>
      </p:sp>
      <p:sp>
        <p:nvSpPr>
          <p:cNvPr id="4" name="Tijdelijke aanduiding voor datum 3">
            <a:extLst>
              <a:ext uri="{FF2B5EF4-FFF2-40B4-BE49-F238E27FC236}">
                <a16:creationId xmlns:a16="http://schemas.microsoft.com/office/drawing/2014/main" id="{5EEA2768-3B92-4FC5-8ED3-7B1C505E87AE}"/>
              </a:ext>
            </a:extLst>
          </p:cNvPr>
          <p:cNvSpPr>
            <a:spLocks noGrp="1"/>
          </p:cNvSpPr>
          <p:nvPr>
            <p:ph type="dt" sz="half" idx="10"/>
          </p:nvPr>
        </p:nvSpPr>
        <p:spPr>
          <a:xfrm>
            <a:off x="440793" y="6985990"/>
            <a:ext cx="654082" cy="160010"/>
          </a:xfrm>
        </p:spPr>
        <p:txBody>
          <a:bodyPr/>
          <a:lstStyle>
            <a:lvl1pPr algn="l">
              <a:defRPr sz="1100">
                <a:solidFill>
                  <a:schemeClr val="tx2">
                    <a:lumMod val="60000"/>
                    <a:lumOff val="40000"/>
                  </a:schemeClr>
                </a:solidFill>
              </a:defRPr>
            </a:lvl1pPr>
          </a:lstStyle>
          <a:p>
            <a:fld id="{7AFB771C-7F27-4B5B-A084-94183892D99C}"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9494CA00-555D-4751-8668-226BC887CEBE}"/>
              </a:ext>
            </a:extLst>
          </p:cNvPr>
          <p:cNvSpPr>
            <a:spLocks noGrp="1"/>
          </p:cNvSpPr>
          <p:nvPr>
            <p:ph type="ftr" sz="quarter" idx="11"/>
          </p:nvPr>
        </p:nvSpPr>
        <p:spPr>
          <a:xfrm>
            <a:off x="1251071" y="6985989"/>
            <a:ext cx="4114800" cy="151790"/>
          </a:xfrm>
        </p:spPr>
        <p:txBody>
          <a:bodyPr/>
          <a:lstStyle/>
          <a:p>
            <a:r>
              <a:rPr lang="nl-NL" noProof="0"/>
              <a:t>Invoegen &gt; Koptekst en voettekst</a:t>
            </a:r>
            <a:endParaRPr lang="nl-NL" noProof="0" dirty="0"/>
          </a:p>
        </p:txBody>
      </p:sp>
      <p:sp>
        <p:nvSpPr>
          <p:cNvPr id="6" name="Tijdelijke aanduiding voor dianummer 5">
            <a:extLst>
              <a:ext uri="{FF2B5EF4-FFF2-40B4-BE49-F238E27FC236}">
                <a16:creationId xmlns:a16="http://schemas.microsoft.com/office/drawing/2014/main" id="{2D1BBC6E-F9BF-4357-8F2F-8FFB4D00068A}"/>
              </a:ext>
            </a:extLst>
          </p:cNvPr>
          <p:cNvSpPr>
            <a:spLocks noGrp="1"/>
          </p:cNvSpPr>
          <p:nvPr>
            <p:ph type="sldNum" sz="quarter" idx="12"/>
          </p:nvPr>
        </p:nvSpPr>
        <p:spPr>
          <a:xfrm>
            <a:off x="0" y="6985989"/>
            <a:ext cx="284597" cy="151790"/>
          </a:xfrm>
        </p:spPr>
        <p:txBody>
          <a:bodyPr/>
          <a:lstStyle/>
          <a:p>
            <a:fld id="{D7B5DC5B-6873-43DB-ADC7-B15ACCE0DFDB}" type="slidenum">
              <a:rPr lang="nl-NL" noProof="0" smtClean="0"/>
              <a:t>‹nr.›</a:t>
            </a:fld>
            <a:endParaRPr lang="nl-NL" noProof="0" dirty="0"/>
          </a:p>
        </p:txBody>
      </p:sp>
      <p:sp>
        <p:nvSpPr>
          <p:cNvPr id="7" name="Rechthoek: afgeronde hoeken 6">
            <a:extLst>
              <a:ext uri="{FF2B5EF4-FFF2-40B4-BE49-F238E27FC236}">
                <a16:creationId xmlns:a16="http://schemas.microsoft.com/office/drawing/2014/main" id="{7D3AA19E-3DC8-4556-BC42-05B65FEB6237}"/>
              </a:ext>
            </a:extLst>
          </p:cNvPr>
          <p:cNvSpPr/>
          <p:nvPr userDrawn="1"/>
        </p:nvSpPr>
        <p:spPr>
          <a:xfrm>
            <a:off x="4980356" y="-491319"/>
            <a:ext cx="2231288"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AFSLUITING</a:t>
            </a:r>
          </a:p>
        </p:txBody>
      </p:sp>
      <p:grpSp>
        <p:nvGrpSpPr>
          <p:cNvPr id="11" name="GRID" hidden="1">
            <a:extLst>
              <a:ext uri="{FF2B5EF4-FFF2-40B4-BE49-F238E27FC236}">
                <a16:creationId xmlns:a16="http://schemas.microsoft.com/office/drawing/2014/main" id="{48A3C61C-D459-41FA-8810-4572B806E48D}"/>
              </a:ext>
            </a:extLst>
          </p:cNvPr>
          <p:cNvGrpSpPr/>
          <p:nvPr userDrawn="1"/>
        </p:nvGrpSpPr>
        <p:grpSpPr>
          <a:xfrm>
            <a:off x="-4482" y="0"/>
            <a:ext cx="12196482" cy="6867680"/>
            <a:chOff x="-4482" y="0"/>
            <a:chExt cx="12196482" cy="6867680"/>
          </a:xfrm>
          <a:solidFill>
            <a:srgbClr val="000000">
              <a:alpha val="30000"/>
            </a:srgbClr>
          </a:solidFill>
        </p:grpSpPr>
        <p:sp>
          <p:nvSpPr>
            <p:cNvPr id="12" name="Rechthoek 11">
              <a:extLst>
                <a:ext uri="{FF2B5EF4-FFF2-40B4-BE49-F238E27FC236}">
                  <a16:creationId xmlns:a16="http://schemas.microsoft.com/office/drawing/2014/main" id="{C0CD2C45-57A7-48D5-8EBF-29719BF1100B}"/>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4D5B648-51FB-4ABF-BB43-C91825FD10CD}"/>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4AC6A976-32BF-4367-BE75-FC5DCEE92905}"/>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BAA5E06D-9E52-4ACB-B16A-A8C69DC1A627}"/>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39726040-7997-4734-8EE6-0183F8C26FEA}"/>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5E446126-44D4-42B4-B4EA-4C5C24008DF7}"/>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a:extLst>
                <a:ext uri="{FF2B5EF4-FFF2-40B4-BE49-F238E27FC236}">
                  <a16:creationId xmlns:a16="http://schemas.microsoft.com/office/drawing/2014/main" id="{BC9C3197-7E61-43A6-89E1-BD426F040C29}"/>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B0DFBEA8-CB9E-41E2-A2B4-2295A90C5D6D}"/>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a:extLst>
                <a:ext uri="{FF2B5EF4-FFF2-40B4-BE49-F238E27FC236}">
                  <a16:creationId xmlns:a16="http://schemas.microsoft.com/office/drawing/2014/main" id="{E0666717-79F6-4CCC-AD2B-F8ABF0A43D8A}"/>
                </a:ext>
              </a:extLst>
            </p:cNvPr>
            <p:cNvSpPr/>
            <p:nvPr userDrawn="1"/>
          </p:nvSpPr>
          <p:spPr>
            <a:xfrm>
              <a:off x="-4482" y="976792"/>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a:extLst>
                <a:ext uri="{FF2B5EF4-FFF2-40B4-BE49-F238E27FC236}">
                  <a16:creationId xmlns:a16="http://schemas.microsoft.com/office/drawing/2014/main" id="{2AF40AE4-A6DF-4A05-BD8A-A6B8670580B3}"/>
                </a:ext>
              </a:extLst>
            </p:cNvPr>
            <p:cNvSpPr/>
            <p:nvPr userDrawn="1"/>
          </p:nvSpPr>
          <p:spPr>
            <a:xfrm>
              <a:off x="-4482" y="2086193"/>
              <a:ext cx="10558055"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10" name="Afbeelding 9">
            <a:extLst>
              <a:ext uri="{FF2B5EF4-FFF2-40B4-BE49-F238E27FC236}">
                <a16:creationId xmlns:a16="http://schemas.microsoft.com/office/drawing/2014/main" id="{75065390-3EE5-4473-8B3F-CA5D454DD85A}"/>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553572" y="5190719"/>
            <a:ext cx="737827" cy="1194754"/>
          </a:xfrm>
          <a:prstGeom prst="rect">
            <a:avLst/>
          </a:prstGeom>
        </p:spPr>
      </p:pic>
    </p:spTree>
    <p:extLst>
      <p:ext uri="{BB962C8B-B14F-4D97-AF65-F5344CB8AC3E}">
        <p14:creationId xmlns:p14="http://schemas.microsoft.com/office/powerpoint/2010/main" val="210416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2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strVal val="#ppt_h"/>
                                          </p:val>
                                        </p:tav>
                                        <p:tav tm="100000">
                                          <p:val>
                                            <p:strVal val="#ppt_h"/>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100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HOOFDSTUK / ROO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71DEDF-37F1-4689-8FA1-5E743C7DD6C0}"/>
              </a:ext>
            </a:extLst>
          </p:cNvPr>
          <p:cNvSpPr>
            <a:spLocks noGrp="1"/>
          </p:cNvSpPr>
          <p:nvPr>
            <p:ph type="ctrTitle" hasCustomPrompt="1"/>
          </p:nvPr>
        </p:nvSpPr>
        <p:spPr>
          <a:xfrm>
            <a:off x="1368000" y="1264792"/>
            <a:ext cx="8897573" cy="825246"/>
          </a:xfrm>
        </p:spPr>
        <p:txBody>
          <a:bodyPr anchor="b"/>
          <a:lstStyle>
            <a:lvl1pPr algn="l">
              <a:defRPr sz="6000">
                <a:solidFill>
                  <a:schemeClr val="bg1"/>
                </a:solidFill>
              </a:defRPr>
            </a:lvl1pPr>
          </a:lstStyle>
          <a:p>
            <a:r>
              <a:rPr lang="nl-NL" noProof="0" dirty="0"/>
              <a:t>Titel van het hoofdstuk</a:t>
            </a:r>
          </a:p>
        </p:txBody>
      </p:sp>
      <p:sp>
        <p:nvSpPr>
          <p:cNvPr id="3" name="Ondertitel 2">
            <a:extLst>
              <a:ext uri="{FF2B5EF4-FFF2-40B4-BE49-F238E27FC236}">
                <a16:creationId xmlns:a16="http://schemas.microsoft.com/office/drawing/2014/main" id="{CEA18CD7-32A7-41E4-9DF7-7259FA2187F6}"/>
              </a:ext>
            </a:extLst>
          </p:cNvPr>
          <p:cNvSpPr>
            <a:spLocks noGrp="1"/>
          </p:cNvSpPr>
          <p:nvPr>
            <p:ph type="subTitle" idx="1" hasCustomPrompt="1"/>
          </p:nvPr>
        </p:nvSpPr>
        <p:spPr>
          <a:xfrm>
            <a:off x="1368000" y="2194193"/>
            <a:ext cx="8888236" cy="361234"/>
          </a:xfrm>
        </p:spPr>
        <p:txBody>
          <a:bodyPr/>
          <a:lstStyle>
            <a:lvl1pPr marL="0" indent="0" algn="l">
              <a:buNone/>
              <a:defRPr sz="2800" b="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dirty="0"/>
              <a:t>Subtitel</a:t>
            </a:r>
          </a:p>
        </p:txBody>
      </p:sp>
      <p:sp>
        <p:nvSpPr>
          <p:cNvPr id="4" name="Tijdelijke aanduiding voor datum 3">
            <a:extLst>
              <a:ext uri="{FF2B5EF4-FFF2-40B4-BE49-F238E27FC236}">
                <a16:creationId xmlns:a16="http://schemas.microsoft.com/office/drawing/2014/main" id="{5EEA2768-3B92-4FC5-8ED3-7B1C505E87AE}"/>
              </a:ext>
            </a:extLst>
          </p:cNvPr>
          <p:cNvSpPr>
            <a:spLocks noGrp="1"/>
          </p:cNvSpPr>
          <p:nvPr>
            <p:ph type="dt" sz="half" idx="10"/>
          </p:nvPr>
        </p:nvSpPr>
        <p:spPr>
          <a:xfrm>
            <a:off x="440793" y="6985990"/>
            <a:ext cx="654082" cy="160010"/>
          </a:xfrm>
        </p:spPr>
        <p:txBody>
          <a:bodyPr/>
          <a:lstStyle>
            <a:lvl1pPr algn="l">
              <a:defRPr sz="1100">
                <a:solidFill>
                  <a:schemeClr val="tx2">
                    <a:lumMod val="60000"/>
                    <a:lumOff val="40000"/>
                  </a:schemeClr>
                </a:solidFill>
              </a:defRPr>
            </a:lvl1pPr>
          </a:lstStyle>
          <a:p>
            <a:fld id="{512EBEE3-E610-432A-9CB7-F2EEDCCCDC57}"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9494CA00-555D-4751-8668-226BC887CEBE}"/>
              </a:ext>
            </a:extLst>
          </p:cNvPr>
          <p:cNvSpPr>
            <a:spLocks noGrp="1"/>
          </p:cNvSpPr>
          <p:nvPr>
            <p:ph type="ftr" sz="quarter" idx="11"/>
          </p:nvPr>
        </p:nvSpPr>
        <p:spPr>
          <a:xfrm>
            <a:off x="1251071" y="6985989"/>
            <a:ext cx="4114800" cy="151790"/>
          </a:xfrm>
        </p:spPr>
        <p:txBody>
          <a:bodyPr/>
          <a:lstStyle/>
          <a:p>
            <a:r>
              <a:rPr lang="nl-NL" noProof="0"/>
              <a:t>Invoegen &gt; Koptekst en voettekst</a:t>
            </a:r>
            <a:endParaRPr lang="nl-NL" noProof="0" dirty="0"/>
          </a:p>
        </p:txBody>
      </p:sp>
      <p:sp>
        <p:nvSpPr>
          <p:cNvPr id="6" name="Tijdelijke aanduiding voor dianummer 5">
            <a:extLst>
              <a:ext uri="{FF2B5EF4-FFF2-40B4-BE49-F238E27FC236}">
                <a16:creationId xmlns:a16="http://schemas.microsoft.com/office/drawing/2014/main" id="{2D1BBC6E-F9BF-4357-8F2F-8FFB4D00068A}"/>
              </a:ext>
            </a:extLst>
          </p:cNvPr>
          <p:cNvSpPr>
            <a:spLocks noGrp="1"/>
          </p:cNvSpPr>
          <p:nvPr>
            <p:ph type="sldNum" sz="quarter" idx="12"/>
          </p:nvPr>
        </p:nvSpPr>
        <p:spPr>
          <a:xfrm>
            <a:off x="0" y="6985989"/>
            <a:ext cx="284597" cy="151790"/>
          </a:xfrm>
        </p:spPr>
        <p:txBody>
          <a:bodyPr/>
          <a:lstStyle/>
          <a:p>
            <a:fld id="{D7B5DC5B-6873-43DB-ADC7-B15ACCE0DFDB}" type="slidenum">
              <a:rPr lang="nl-NL" noProof="0" smtClean="0"/>
              <a:t>‹nr.›</a:t>
            </a:fld>
            <a:endParaRPr lang="nl-NL" noProof="0" dirty="0"/>
          </a:p>
        </p:txBody>
      </p:sp>
      <p:sp>
        <p:nvSpPr>
          <p:cNvPr id="7" name="Rechthoek: afgeronde hoeken 6">
            <a:extLst>
              <a:ext uri="{FF2B5EF4-FFF2-40B4-BE49-F238E27FC236}">
                <a16:creationId xmlns:a16="http://schemas.microsoft.com/office/drawing/2014/main" id="{7D3AA19E-3DC8-4556-BC42-05B65FEB6237}"/>
              </a:ext>
            </a:extLst>
          </p:cNvPr>
          <p:cNvSpPr/>
          <p:nvPr userDrawn="1"/>
        </p:nvSpPr>
        <p:spPr>
          <a:xfrm>
            <a:off x="4345132" y="-491319"/>
            <a:ext cx="3501737"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HOOFDSTUK / ROOD</a:t>
            </a:r>
          </a:p>
        </p:txBody>
      </p:sp>
      <p:grpSp>
        <p:nvGrpSpPr>
          <p:cNvPr id="11" name="GRID" hidden="1">
            <a:extLst>
              <a:ext uri="{FF2B5EF4-FFF2-40B4-BE49-F238E27FC236}">
                <a16:creationId xmlns:a16="http://schemas.microsoft.com/office/drawing/2014/main" id="{48A3C61C-D459-41FA-8810-4572B806E48D}"/>
              </a:ext>
            </a:extLst>
          </p:cNvPr>
          <p:cNvGrpSpPr/>
          <p:nvPr userDrawn="1"/>
        </p:nvGrpSpPr>
        <p:grpSpPr>
          <a:xfrm>
            <a:off x="-4482" y="0"/>
            <a:ext cx="12196482" cy="6867680"/>
            <a:chOff x="-4482" y="0"/>
            <a:chExt cx="12196482" cy="6867680"/>
          </a:xfrm>
          <a:solidFill>
            <a:srgbClr val="000000">
              <a:alpha val="30000"/>
            </a:srgbClr>
          </a:solidFill>
        </p:grpSpPr>
        <p:sp>
          <p:nvSpPr>
            <p:cNvPr id="12" name="Rechthoek 11">
              <a:extLst>
                <a:ext uri="{FF2B5EF4-FFF2-40B4-BE49-F238E27FC236}">
                  <a16:creationId xmlns:a16="http://schemas.microsoft.com/office/drawing/2014/main" id="{C0CD2C45-57A7-48D5-8EBF-29719BF1100B}"/>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4D5B648-51FB-4ABF-BB43-C91825FD10CD}"/>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4AC6A976-32BF-4367-BE75-FC5DCEE92905}"/>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BAA5E06D-9E52-4ACB-B16A-A8C69DC1A627}"/>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39726040-7997-4734-8EE6-0183F8C26FEA}"/>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5E446126-44D4-42B4-B4EA-4C5C24008DF7}"/>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a:extLst>
                <a:ext uri="{FF2B5EF4-FFF2-40B4-BE49-F238E27FC236}">
                  <a16:creationId xmlns:a16="http://schemas.microsoft.com/office/drawing/2014/main" id="{BC9C3197-7E61-43A6-89E1-BD426F040C29}"/>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B0DFBEA8-CB9E-41E2-A2B4-2295A90C5D6D}"/>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a:extLst>
                <a:ext uri="{FF2B5EF4-FFF2-40B4-BE49-F238E27FC236}">
                  <a16:creationId xmlns:a16="http://schemas.microsoft.com/office/drawing/2014/main" id="{E0666717-79F6-4CCC-AD2B-F8ABF0A43D8A}"/>
                </a:ext>
              </a:extLst>
            </p:cNvPr>
            <p:cNvSpPr/>
            <p:nvPr userDrawn="1"/>
          </p:nvSpPr>
          <p:spPr>
            <a:xfrm>
              <a:off x="-4482" y="976792"/>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a:extLst>
                <a:ext uri="{FF2B5EF4-FFF2-40B4-BE49-F238E27FC236}">
                  <a16:creationId xmlns:a16="http://schemas.microsoft.com/office/drawing/2014/main" id="{2AF40AE4-A6DF-4A05-BD8A-A6B8670580B3}"/>
                </a:ext>
              </a:extLst>
            </p:cNvPr>
            <p:cNvSpPr/>
            <p:nvPr userDrawn="1"/>
          </p:nvSpPr>
          <p:spPr>
            <a:xfrm>
              <a:off x="-4482" y="2086193"/>
              <a:ext cx="10558055"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10" name="Afbeelding 9">
            <a:extLst>
              <a:ext uri="{FF2B5EF4-FFF2-40B4-BE49-F238E27FC236}">
                <a16:creationId xmlns:a16="http://schemas.microsoft.com/office/drawing/2014/main" id="{75065390-3EE5-4473-8B3F-CA5D454DD85A}"/>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553572" y="5190719"/>
            <a:ext cx="737827" cy="1194754"/>
          </a:xfrm>
          <a:prstGeom prst="rect">
            <a:avLst/>
          </a:prstGeom>
        </p:spPr>
      </p:pic>
    </p:spTree>
    <p:extLst>
      <p:ext uri="{BB962C8B-B14F-4D97-AF65-F5344CB8AC3E}">
        <p14:creationId xmlns:p14="http://schemas.microsoft.com/office/powerpoint/2010/main" val="3215951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75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HOOFDSTUK / BLAU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71DEDF-37F1-4689-8FA1-5E743C7DD6C0}"/>
              </a:ext>
            </a:extLst>
          </p:cNvPr>
          <p:cNvSpPr>
            <a:spLocks noGrp="1"/>
          </p:cNvSpPr>
          <p:nvPr>
            <p:ph type="ctrTitle" hasCustomPrompt="1"/>
          </p:nvPr>
        </p:nvSpPr>
        <p:spPr>
          <a:xfrm>
            <a:off x="1368000" y="1264792"/>
            <a:ext cx="8897573" cy="825246"/>
          </a:xfrm>
        </p:spPr>
        <p:txBody>
          <a:bodyPr anchor="b"/>
          <a:lstStyle>
            <a:lvl1pPr algn="l">
              <a:defRPr sz="6000">
                <a:solidFill>
                  <a:schemeClr val="bg1"/>
                </a:solidFill>
              </a:defRPr>
            </a:lvl1pPr>
          </a:lstStyle>
          <a:p>
            <a:r>
              <a:rPr lang="nl-NL" noProof="0" dirty="0"/>
              <a:t>Titel van het hoofdstuk</a:t>
            </a:r>
          </a:p>
        </p:txBody>
      </p:sp>
      <p:sp>
        <p:nvSpPr>
          <p:cNvPr id="3" name="Ondertitel 2">
            <a:extLst>
              <a:ext uri="{FF2B5EF4-FFF2-40B4-BE49-F238E27FC236}">
                <a16:creationId xmlns:a16="http://schemas.microsoft.com/office/drawing/2014/main" id="{CEA18CD7-32A7-41E4-9DF7-7259FA2187F6}"/>
              </a:ext>
            </a:extLst>
          </p:cNvPr>
          <p:cNvSpPr>
            <a:spLocks noGrp="1"/>
          </p:cNvSpPr>
          <p:nvPr>
            <p:ph type="subTitle" idx="1" hasCustomPrompt="1"/>
          </p:nvPr>
        </p:nvSpPr>
        <p:spPr>
          <a:xfrm>
            <a:off x="1368000" y="2194193"/>
            <a:ext cx="8888236" cy="361234"/>
          </a:xfrm>
        </p:spPr>
        <p:txBody>
          <a:bodyPr/>
          <a:lstStyle>
            <a:lvl1pPr marL="0" indent="0" algn="l">
              <a:buNone/>
              <a:defRPr sz="2800" b="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dirty="0"/>
              <a:t>Subtitel</a:t>
            </a:r>
          </a:p>
        </p:txBody>
      </p:sp>
      <p:sp>
        <p:nvSpPr>
          <p:cNvPr id="4" name="Tijdelijke aanduiding voor datum 3">
            <a:extLst>
              <a:ext uri="{FF2B5EF4-FFF2-40B4-BE49-F238E27FC236}">
                <a16:creationId xmlns:a16="http://schemas.microsoft.com/office/drawing/2014/main" id="{5EEA2768-3B92-4FC5-8ED3-7B1C505E87AE}"/>
              </a:ext>
            </a:extLst>
          </p:cNvPr>
          <p:cNvSpPr>
            <a:spLocks noGrp="1"/>
          </p:cNvSpPr>
          <p:nvPr>
            <p:ph type="dt" sz="half" idx="10"/>
          </p:nvPr>
        </p:nvSpPr>
        <p:spPr>
          <a:xfrm>
            <a:off x="440793" y="6985990"/>
            <a:ext cx="654082" cy="160010"/>
          </a:xfrm>
        </p:spPr>
        <p:txBody>
          <a:bodyPr/>
          <a:lstStyle>
            <a:lvl1pPr algn="l">
              <a:defRPr sz="1100">
                <a:solidFill>
                  <a:schemeClr val="tx2">
                    <a:lumMod val="60000"/>
                    <a:lumOff val="40000"/>
                  </a:schemeClr>
                </a:solidFill>
              </a:defRPr>
            </a:lvl1pPr>
          </a:lstStyle>
          <a:p>
            <a:fld id="{7C63D2D3-CC8A-4EB5-9F2D-F015EC16823C}"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9494CA00-555D-4751-8668-226BC887CEBE}"/>
              </a:ext>
            </a:extLst>
          </p:cNvPr>
          <p:cNvSpPr>
            <a:spLocks noGrp="1"/>
          </p:cNvSpPr>
          <p:nvPr>
            <p:ph type="ftr" sz="quarter" idx="11"/>
          </p:nvPr>
        </p:nvSpPr>
        <p:spPr>
          <a:xfrm>
            <a:off x="1251071" y="6985989"/>
            <a:ext cx="4114800" cy="151790"/>
          </a:xfrm>
        </p:spPr>
        <p:txBody>
          <a:bodyPr/>
          <a:lstStyle/>
          <a:p>
            <a:r>
              <a:rPr lang="nl-NL" noProof="0"/>
              <a:t>Invoegen &gt; Koptekst en voettekst</a:t>
            </a:r>
            <a:endParaRPr lang="nl-NL" noProof="0" dirty="0"/>
          </a:p>
        </p:txBody>
      </p:sp>
      <p:sp>
        <p:nvSpPr>
          <p:cNvPr id="6" name="Tijdelijke aanduiding voor dianummer 5">
            <a:extLst>
              <a:ext uri="{FF2B5EF4-FFF2-40B4-BE49-F238E27FC236}">
                <a16:creationId xmlns:a16="http://schemas.microsoft.com/office/drawing/2014/main" id="{2D1BBC6E-F9BF-4357-8F2F-8FFB4D00068A}"/>
              </a:ext>
            </a:extLst>
          </p:cNvPr>
          <p:cNvSpPr>
            <a:spLocks noGrp="1"/>
          </p:cNvSpPr>
          <p:nvPr>
            <p:ph type="sldNum" sz="quarter" idx="12"/>
          </p:nvPr>
        </p:nvSpPr>
        <p:spPr>
          <a:xfrm>
            <a:off x="0" y="6985989"/>
            <a:ext cx="284597" cy="151790"/>
          </a:xfrm>
        </p:spPr>
        <p:txBody>
          <a:bodyPr/>
          <a:lstStyle/>
          <a:p>
            <a:fld id="{D7B5DC5B-6873-43DB-ADC7-B15ACCE0DFDB}" type="slidenum">
              <a:rPr lang="nl-NL" noProof="0" smtClean="0"/>
              <a:t>‹nr.›</a:t>
            </a:fld>
            <a:endParaRPr lang="nl-NL" noProof="0" dirty="0"/>
          </a:p>
        </p:txBody>
      </p:sp>
      <p:sp>
        <p:nvSpPr>
          <p:cNvPr id="7" name="Rechthoek: afgeronde hoeken 6">
            <a:extLst>
              <a:ext uri="{FF2B5EF4-FFF2-40B4-BE49-F238E27FC236}">
                <a16:creationId xmlns:a16="http://schemas.microsoft.com/office/drawing/2014/main" id="{7D3AA19E-3DC8-4556-BC42-05B65FEB6237}"/>
              </a:ext>
            </a:extLst>
          </p:cNvPr>
          <p:cNvSpPr/>
          <p:nvPr userDrawn="1"/>
        </p:nvSpPr>
        <p:spPr>
          <a:xfrm>
            <a:off x="4345132" y="-491319"/>
            <a:ext cx="3501737"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HOOFDSTUK / BLAUW</a:t>
            </a:r>
          </a:p>
        </p:txBody>
      </p:sp>
      <p:grpSp>
        <p:nvGrpSpPr>
          <p:cNvPr id="11" name="GRID" hidden="1">
            <a:extLst>
              <a:ext uri="{FF2B5EF4-FFF2-40B4-BE49-F238E27FC236}">
                <a16:creationId xmlns:a16="http://schemas.microsoft.com/office/drawing/2014/main" id="{48A3C61C-D459-41FA-8810-4572B806E48D}"/>
              </a:ext>
            </a:extLst>
          </p:cNvPr>
          <p:cNvGrpSpPr/>
          <p:nvPr userDrawn="1"/>
        </p:nvGrpSpPr>
        <p:grpSpPr>
          <a:xfrm>
            <a:off x="-4482" y="0"/>
            <a:ext cx="12196482" cy="6867680"/>
            <a:chOff x="-4482" y="0"/>
            <a:chExt cx="12196482" cy="6867680"/>
          </a:xfrm>
          <a:solidFill>
            <a:srgbClr val="000000">
              <a:alpha val="30000"/>
            </a:srgbClr>
          </a:solidFill>
        </p:grpSpPr>
        <p:sp>
          <p:nvSpPr>
            <p:cNvPr id="12" name="Rechthoek 11">
              <a:extLst>
                <a:ext uri="{FF2B5EF4-FFF2-40B4-BE49-F238E27FC236}">
                  <a16:creationId xmlns:a16="http://schemas.microsoft.com/office/drawing/2014/main" id="{C0CD2C45-57A7-48D5-8EBF-29719BF1100B}"/>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4D5B648-51FB-4ABF-BB43-C91825FD10CD}"/>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4AC6A976-32BF-4367-BE75-FC5DCEE92905}"/>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BAA5E06D-9E52-4ACB-B16A-A8C69DC1A627}"/>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39726040-7997-4734-8EE6-0183F8C26FEA}"/>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5E446126-44D4-42B4-B4EA-4C5C24008DF7}"/>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a:extLst>
                <a:ext uri="{FF2B5EF4-FFF2-40B4-BE49-F238E27FC236}">
                  <a16:creationId xmlns:a16="http://schemas.microsoft.com/office/drawing/2014/main" id="{BC9C3197-7E61-43A6-89E1-BD426F040C29}"/>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B0DFBEA8-CB9E-41E2-A2B4-2295A90C5D6D}"/>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a:extLst>
                <a:ext uri="{FF2B5EF4-FFF2-40B4-BE49-F238E27FC236}">
                  <a16:creationId xmlns:a16="http://schemas.microsoft.com/office/drawing/2014/main" id="{E0666717-79F6-4CCC-AD2B-F8ABF0A43D8A}"/>
                </a:ext>
              </a:extLst>
            </p:cNvPr>
            <p:cNvSpPr/>
            <p:nvPr userDrawn="1"/>
          </p:nvSpPr>
          <p:spPr>
            <a:xfrm>
              <a:off x="-4482" y="976792"/>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a:extLst>
                <a:ext uri="{FF2B5EF4-FFF2-40B4-BE49-F238E27FC236}">
                  <a16:creationId xmlns:a16="http://schemas.microsoft.com/office/drawing/2014/main" id="{2AF40AE4-A6DF-4A05-BD8A-A6B8670580B3}"/>
                </a:ext>
              </a:extLst>
            </p:cNvPr>
            <p:cNvSpPr/>
            <p:nvPr userDrawn="1"/>
          </p:nvSpPr>
          <p:spPr>
            <a:xfrm>
              <a:off x="-4482" y="2086193"/>
              <a:ext cx="10558055"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10" name="Afbeelding 9">
            <a:extLst>
              <a:ext uri="{FF2B5EF4-FFF2-40B4-BE49-F238E27FC236}">
                <a16:creationId xmlns:a16="http://schemas.microsoft.com/office/drawing/2014/main" id="{75065390-3EE5-4473-8B3F-CA5D454DD85A}"/>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553572" y="5190719"/>
            <a:ext cx="737827" cy="1194754"/>
          </a:xfrm>
          <a:prstGeom prst="rect">
            <a:avLst/>
          </a:prstGeom>
        </p:spPr>
      </p:pic>
    </p:spTree>
    <p:extLst>
      <p:ext uri="{BB962C8B-B14F-4D97-AF65-F5344CB8AC3E}">
        <p14:creationId xmlns:p14="http://schemas.microsoft.com/office/powerpoint/2010/main" val="135682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HOOFDSTUK / BRU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71DEDF-37F1-4689-8FA1-5E743C7DD6C0}"/>
              </a:ext>
            </a:extLst>
          </p:cNvPr>
          <p:cNvSpPr>
            <a:spLocks noGrp="1"/>
          </p:cNvSpPr>
          <p:nvPr>
            <p:ph type="ctrTitle" hasCustomPrompt="1"/>
          </p:nvPr>
        </p:nvSpPr>
        <p:spPr>
          <a:xfrm>
            <a:off x="1368000" y="1264792"/>
            <a:ext cx="8897573" cy="825246"/>
          </a:xfrm>
        </p:spPr>
        <p:txBody>
          <a:bodyPr anchor="b"/>
          <a:lstStyle>
            <a:lvl1pPr algn="l">
              <a:defRPr sz="6000">
                <a:solidFill>
                  <a:schemeClr val="bg1"/>
                </a:solidFill>
              </a:defRPr>
            </a:lvl1pPr>
          </a:lstStyle>
          <a:p>
            <a:r>
              <a:rPr lang="nl-NL" noProof="0" dirty="0"/>
              <a:t>Titel van het hoofdstuk</a:t>
            </a:r>
          </a:p>
        </p:txBody>
      </p:sp>
      <p:sp>
        <p:nvSpPr>
          <p:cNvPr id="3" name="Ondertitel 2">
            <a:extLst>
              <a:ext uri="{FF2B5EF4-FFF2-40B4-BE49-F238E27FC236}">
                <a16:creationId xmlns:a16="http://schemas.microsoft.com/office/drawing/2014/main" id="{CEA18CD7-32A7-41E4-9DF7-7259FA2187F6}"/>
              </a:ext>
            </a:extLst>
          </p:cNvPr>
          <p:cNvSpPr>
            <a:spLocks noGrp="1"/>
          </p:cNvSpPr>
          <p:nvPr>
            <p:ph type="subTitle" idx="1" hasCustomPrompt="1"/>
          </p:nvPr>
        </p:nvSpPr>
        <p:spPr>
          <a:xfrm>
            <a:off x="1368000" y="2194193"/>
            <a:ext cx="8888236" cy="361234"/>
          </a:xfrm>
        </p:spPr>
        <p:txBody>
          <a:bodyPr/>
          <a:lstStyle>
            <a:lvl1pPr marL="0" indent="0" algn="l">
              <a:buNone/>
              <a:defRPr sz="2800" b="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noProof="0" dirty="0"/>
              <a:t>Subtitel</a:t>
            </a:r>
          </a:p>
        </p:txBody>
      </p:sp>
      <p:sp>
        <p:nvSpPr>
          <p:cNvPr id="4" name="Tijdelijke aanduiding voor datum 3">
            <a:extLst>
              <a:ext uri="{FF2B5EF4-FFF2-40B4-BE49-F238E27FC236}">
                <a16:creationId xmlns:a16="http://schemas.microsoft.com/office/drawing/2014/main" id="{5EEA2768-3B92-4FC5-8ED3-7B1C505E87AE}"/>
              </a:ext>
            </a:extLst>
          </p:cNvPr>
          <p:cNvSpPr>
            <a:spLocks noGrp="1"/>
          </p:cNvSpPr>
          <p:nvPr>
            <p:ph type="dt" sz="half" idx="10"/>
          </p:nvPr>
        </p:nvSpPr>
        <p:spPr>
          <a:xfrm>
            <a:off x="440793" y="6985990"/>
            <a:ext cx="654082" cy="160010"/>
          </a:xfrm>
        </p:spPr>
        <p:txBody>
          <a:bodyPr/>
          <a:lstStyle>
            <a:lvl1pPr algn="l">
              <a:defRPr sz="1100">
                <a:solidFill>
                  <a:schemeClr val="tx2">
                    <a:lumMod val="60000"/>
                    <a:lumOff val="40000"/>
                  </a:schemeClr>
                </a:solidFill>
              </a:defRPr>
            </a:lvl1pPr>
          </a:lstStyle>
          <a:p>
            <a:fld id="{3DBAA895-9D3E-4B81-B870-A8A7EADD3F99}"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9494CA00-555D-4751-8668-226BC887CEBE}"/>
              </a:ext>
            </a:extLst>
          </p:cNvPr>
          <p:cNvSpPr>
            <a:spLocks noGrp="1"/>
          </p:cNvSpPr>
          <p:nvPr>
            <p:ph type="ftr" sz="quarter" idx="11"/>
          </p:nvPr>
        </p:nvSpPr>
        <p:spPr>
          <a:xfrm>
            <a:off x="1251071" y="6985989"/>
            <a:ext cx="4114800" cy="151790"/>
          </a:xfrm>
        </p:spPr>
        <p:txBody>
          <a:bodyPr/>
          <a:lstStyle/>
          <a:p>
            <a:r>
              <a:rPr lang="nl-NL" noProof="0"/>
              <a:t>Invoegen &gt; Koptekst en voettekst</a:t>
            </a:r>
            <a:endParaRPr lang="nl-NL" noProof="0" dirty="0"/>
          </a:p>
        </p:txBody>
      </p:sp>
      <p:sp>
        <p:nvSpPr>
          <p:cNvPr id="6" name="Tijdelijke aanduiding voor dianummer 5">
            <a:extLst>
              <a:ext uri="{FF2B5EF4-FFF2-40B4-BE49-F238E27FC236}">
                <a16:creationId xmlns:a16="http://schemas.microsoft.com/office/drawing/2014/main" id="{2D1BBC6E-F9BF-4357-8F2F-8FFB4D00068A}"/>
              </a:ext>
            </a:extLst>
          </p:cNvPr>
          <p:cNvSpPr>
            <a:spLocks noGrp="1"/>
          </p:cNvSpPr>
          <p:nvPr>
            <p:ph type="sldNum" sz="quarter" idx="12"/>
          </p:nvPr>
        </p:nvSpPr>
        <p:spPr>
          <a:xfrm>
            <a:off x="0" y="6985989"/>
            <a:ext cx="284597" cy="151790"/>
          </a:xfrm>
        </p:spPr>
        <p:txBody>
          <a:bodyPr/>
          <a:lstStyle/>
          <a:p>
            <a:fld id="{D7B5DC5B-6873-43DB-ADC7-B15ACCE0DFDB}" type="slidenum">
              <a:rPr lang="nl-NL" noProof="0" smtClean="0"/>
              <a:t>‹nr.›</a:t>
            </a:fld>
            <a:endParaRPr lang="nl-NL" noProof="0" dirty="0"/>
          </a:p>
        </p:txBody>
      </p:sp>
      <p:sp>
        <p:nvSpPr>
          <p:cNvPr id="7" name="Rechthoek: afgeronde hoeken 6">
            <a:extLst>
              <a:ext uri="{FF2B5EF4-FFF2-40B4-BE49-F238E27FC236}">
                <a16:creationId xmlns:a16="http://schemas.microsoft.com/office/drawing/2014/main" id="{7D3AA19E-3DC8-4556-BC42-05B65FEB6237}"/>
              </a:ext>
            </a:extLst>
          </p:cNvPr>
          <p:cNvSpPr/>
          <p:nvPr userDrawn="1"/>
        </p:nvSpPr>
        <p:spPr>
          <a:xfrm>
            <a:off x="4345132" y="-491319"/>
            <a:ext cx="3501737"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HOOFDSTUK / BRUIN</a:t>
            </a:r>
          </a:p>
        </p:txBody>
      </p:sp>
      <p:grpSp>
        <p:nvGrpSpPr>
          <p:cNvPr id="11" name="GRID" hidden="1">
            <a:extLst>
              <a:ext uri="{FF2B5EF4-FFF2-40B4-BE49-F238E27FC236}">
                <a16:creationId xmlns:a16="http://schemas.microsoft.com/office/drawing/2014/main" id="{48A3C61C-D459-41FA-8810-4572B806E48D}"/>
              </a:ext>
            </a:extLst>
          </p:cNvPr>
          <p:cNvGrpSpPr/>
          <p:nvPr userDrawn="1"/>
        </p:nvGrpSpPr>
        <p:grpSpPr>
          <a:xfrm>
            <a:off x="-4482" y="0"/>
            <a:ext cx="12196482" cy="6867680"/>
            <a:chOff x="-4482" y="0"/>
            <a:chExt cx="12196482" cy="6867680"/>
          </a:xfrm>
          <a:solidFill>
            <a:srgbClr val="000000">
              <a:alpha val="30000"/>
            </a:srgbClr>
          </a:solidFill>
        </p:grpSpPr>
        <p:sp>
          <p:nvSpPr>
            <p:cNvPr id="12" name="Rechthoek 11">
              <a:extLst>
                <a:ext uri="{FF2B5EF4-FFF2-40B4-BE49-F238E27FC236}">
                  <a16:creationId xmlns:a16="http://schemas.microsoft.com/office/drawing/2014/main" id="{C0CD2C45-57A7-48D5-8EBF-29719BF1100B}"/>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4D5B648-51FB-4ABF-BB43-C91825FD10CD}"/>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4AC6A976-32BF-4367-BE75-FC5DCEE92905}"/>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BAA5E06D-9E52-4ACB-B16A-A8C69DC1A627}"/>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39726040-7997-4734-8EE6-0183F8C26FEA}"/>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5E446126-44D4-42B4-B4EA-4C5C24008DF7}"/>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hthoek 17">
              <a:extLst>
                <a:ext uri="{FF2B5EF4-FFF2-40B4-BE49-F238E27FC236}">
                  <a16:creationId xmlns:a16="http://schemas.microsoft.com/office/drawing/2014/main" id="{BC9C3197-7E61-43A6-89E1-BD426F040C29}"/>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B0DFBEA8-CB9E-41E2-A2B4-2295A90C5D6D}"/>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hthoek 19">
              <a:extLst>
                <a:ext uri="{FF2B5EF4-FFF2-40B4-BE49-F238E27FC236}">
                  <a16:creationId xmlns:a16="http://schemas.microsoft.com/office/drawing/2014/main" id="{E0666717-79F6-4CCC-AD2B-F8ABF0A43D8A}"/>
                </a:ext>
              </a:extLst>
            </p:cNvPr>
            <p:cNvSpPr/>
            <p:nvPr userDrawn="1"/>
          </p:nvSpPr>
          <p:spPr>
            <a:xfrm>
              <a:off x="-4482" y="976792"/>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a:extLst>
                <a:ext uri="{FF2B5EF4-FFF2-40B4-BE49-F238E27FC236}">
                  <a16:creationId xmlns:a16="http://schemas.microsoft.com/office/drawing/2014/main" id="{2AF40AE4-A6DF-4A05-BD8A-A6B8670580B3}"/>
                </a:ext>
              </a:extLst>
            </p:cNvPr>
            <p:cNvSpPr/>
            <p:nvPr userDrawn="1"/>
          </p:nvSpPr>
          <p:spPr>
            <a:xfrm>
              <a:off x="-4482" y="2086193"/>
              <a:ext cx="10558055"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10" name="Afbeelding 9">
            <a:extLst>
              <a:ext uri="{FF2B5EF4-FFF2-40B4-BE49-F238E27FC236}">
                <a16:creationId xmlns:a16="http://schemas.microsoft.com/office/drawing/2014/main" id="{75065390-3EE5-4473-8B3F-CA5D454DD85A}"/>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553572" y="5190719"/>
            <a:ext cx="737827" cy="1194754"/>
          </a:xfrm>
          <a:prstGeom prst="rect">
            <a:avLst/>
          </a:prstGeom>
        </p:spPr>
      </p:pic>
    </p:spTree>
    <p:extLst>
      <p:ext uri="{BB962C8B-B14F-4D97-AF65-F5344CB8AC3E}">
        <p14:creationId xmlns:p14="http://schemas.microsoft.com/office/powerpoint/2010/main" val="412301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
    <p:spTree>
      <p:nvGrpSpPr>
        <p:cNvPr id="1" name=""/>
        <p:cNvGrpSpPr/>
        <p:nvPr/>
      </p:nvGrpSpPr>
      <p:grpSpPr>
        <a:xfrm>
          <a:off x="0" y="0"/>
          <a:ext cx="0" cy="0"/>
          <a:chOff x="0" y="0"/>
          <a:chExt cx="0" cy="0"/>
        </a:xfrm>
      </p:grpSpPr>
      <p:pic>
        <p:nvPicPr>
          <p:cNvPr id="10" name="Afbeelding 9">
            <a:extLst>
              <a:ext uri="{FF2B5EF4-FFF2-40B4-BE49-F238E27FC236}">
                <a16:creationId xmlns:a16="http://schemas.microsoft.com/office/drawing/2014/main" id="{C667A40A-8BBB-492D-886A-BD5C4845F66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0731" b="51403"/>
          <a:stretch/>
        </p:blipFill>
        <p:spPr>
          <a:xfrm>
            <a:off x="9841831" y="0"/>
            <a:ext cx="2350167" cy="3332747"/>
          </a:xfrm>
          <a:prstGeom prst="rect">
            <a:avLst/>
          </a:prstGeom>
        </p:spPr>
      </p:pic>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p:txBody>
          <a:bodyPr/>
          <a:lstStyle>
            <a:lvl1pPr>
              <a:defRPr/>
            </a:lvl1pPr>
          </a:lstStyle>
          <a:p>
            <a:r>
              <a:rPr lang="nl-NL" noProof="0" dirty="0"/>
              <a:t>Voeg hier een titel in</a:t>
            </a:r>
          </a:p>
        </p:txBody>
      </p:sp>
      <p:sp>
        <p:nvSpPr>
          <p:cNvPr id="3" name="Tijdelijke aanduiding voor verticale tekst 2">
            <a:extLst>
              <a:ext uri="{FF2B5EF4-FFF2-40B4-BE49-F238E27FC236}">
                <a16:creationId xmlns:a16="http://schemas.microsoft.com/office/drawing/2014/main" id="{3B184817-515D-4870-8CED-0DECE6FF2FC8}"/>
              </a:ext>
            </a:extLst>
          </p:cNvPr>
          <p:cNvSpPr>
            <a:spLocks noGrp="1"/>
          </p:cNvSpPr>
          <p:nvPr>
            <p:ph type="body" orient="vert" idx="1" hasCustomPrompt="1"/>
          </p:nvPr>
        </p:nvSpPr>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nl-NL" noProof="0" dirty="0" err="1"/>
              <a:t>Bullet</a:t>
            </a:r>
            <a:endParaRPr lang="nl-NL" noProof="0" dirty="0"/>
          </a:p>
          <a:p>
            <a:pPr lvl="1"/>
            <a:r>
              <a:rPr lang="nl-NL" noProof="0" dirty="0"/>
              <a:t>Sub-</a:t>
            </a:r>
            <a:r>
              <a:rPr lang="nl-NL" noProof="0" dirty="0" err="1"/>
              <a:t>bullet</a:t>
            </a:r>
            <a:r>
              <a:rPr lang="nl-NL" noProof="0" dirty="0"/>
              <a:t> #1</a:t>
            </a:r>
          </a:p>
          <a:p>
            <a:pPr lvl="2"/>
            <a:r>
              <a:rPr lang="nl-NL" noProof="0" dirty="0"/>
              <a:t>Sub-</a:t>
            </a:r>
            <a:r>
              <a:rPr lang="nl-NL" noProof="0" dirty="0" err="1"/>
              <a:t>bullet</a:t>
            </a:r>
            <a:r>
              <a:rPr lang="nl-NL" noProof="0" dirty="0"/>
              <a:t> #2</a:t>
            </a:r>
          </a:p>
          <a:p>
            <a:pPr lvl="3"/>
            <a:r>
              <a:rPr lang="nl-NL" noProof="0" dirty="0"/>
              <a:t>Leestekst</a:t>
            </a:r>
          </a:p>
          <a:p>
            <a:pPr lvl="4"/>
            <a:r>
              <a:rPr lang="nl-NL" noProof="0" dirty="0"/>
              <a:t>Tussenkop</a:t>
            </a:r>
          </a:p>
          <a:p>
            <a:pPr lvl="5"/>
            <a:r>
              <a:rPr lang="nl-NL" noProof="0" dirty="0"/>
              <a:t>Numerieke </a:t>
            </a:r>
            <a:r>
              <a:rPr lang="nl-NL" noProof="0" dirty="0" err="1"/>
              <a:t>bullet</a:t>
            </a:r>
            <a:endParaRPr lang="nl-NL" noProof="0" dirty="0"/>
          </a:p>
          <a:p>
            <a:pPr lvl="6"/>
            <a:r>
              <a:rPr lang="nl-NL" noProof="0" dirty="0"/>
              <a:t>Alfabetische </a:t>
            </a:r>
            <a:r>
              <a:rPr lang="nl-NL" noProof="0" dirty="0" err="1"/>
              <a:t>bullet</a:t>
            </a:r>
            <a:endParaRPr lang="nl-NL" noProof="0" dirty="0"/>
          </a:p>
          <a:p>
            <a:pPr lvl="7"/>
            <a:r>
              <a:rPr lang="nl-NL" noProof="0" dirty="0"/>
              <a:t>Sub-</a:t>
            </a:r>
            <a:r>
              <a:rPr lang="nl-NL" noProof="0" dirty="0" err="1"/>
              <a:t>bullet</a:t>
            </a:r>
            <a:r>
              <a:rPr lang="nl-NL" noProof="0" dirty="0"/>
              <a:t> #3</a:t>
            </a:r>
          </a:p>
          <a:p>
            <a:pPr lvl="8"/>
            <a:r>
              <a:rPr lang="nl-NL" noProof="0" dirty="0"/>
              <a:t>Bronvermelding</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431C761A-8E17-4CA5-9DEB-BC3C24B26042}"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5321989" y="-491319"/>
            <a:ext cx="1548022"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TEKST</a:t>
            </a:r>
          </a:p>
        </p:txBody>
      </p:sp>
      <p:pic>
        <p:nvPicPr>
          <p:cNvPr id="9" name="LOGO">
            <a:extLst>
              <a:ext uri="{FF2B5EF4-FFF2-40B4-BE49-F238E27FC236}">
                <a16:creationId xmlns:a16="http://schemas.microsoft.com/office/drawing/2014/main" id="{9001D1F8-B30C-4687-89C6-069A2B14E89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54172" y="5190719"/>
            <a:ext cx="738591" cy="1195993"/>
          </a:xfrm>
          <a:prstGeom prst="rect">
            <a:avLst/>
          </a:prstGeom>
        </p:spPr>
      </p:pic>
      <p:grpSp>
        <p:nvGrpSpPr>
          <p:cNvPr id="12" name="Instructie">
            <a:extLst>
              <a:ext uri="{FF2B5EF4-FFF2-40B4-BE49-F238E27FC236}">
                <a16:creationId xmlns:a16="http://schemas.microsoft.com/office/drawing/2014/main" id="{6B5174D8-51FE-4627-A15E-C7ED2BEEFA18}"/>
              </a:ext>
            </a:extLst>
          </p:cNvPr>
          <p:cNvGrpSpPr/>
          <p:nvPr userDrawn="1"/>
        </p:nvGrpSpPr>
        <p:grpSpPr>
          <a:xfrm>
            <a:off x="-3437547" y="1434"/>
            <a:ext cx="3201327" cy="5082295"/>
            <a:chOff x="-3437547" y="1434"/>
            <a:chExt cx="3201327" cy="5082295"/>
          </a:xfrm>
        </p:grpSpPr>
        <p:cxnSp>
          <p:nvCxnSpPr>
            <p:cNvPr id="13" name="Rechte verbindingslijn 12">
              <a:extLst>
                <a:ext uri="{FF2B5EF4-FFF2-40B4-BE49-F238E27FC236}">
                  <a16:creationId xmlns:a16="http://schemas.microsoft.com/office/drawing/2014/main" id="{7489CDF2-FE8C-461F-A261-6C9937118199}"/>
                </a:ext>
              </a:extLst>
            </p:cNvPr>
            <p:cNvCxnSpPr>
              <a:cxnSpLocks/>
            </p:cNvCxnSpPr>
            <p:nvPr userDrawn="1"/>
          </p:nvCxnSpPr>
          <p:spPr>
            <a:xfrm>
              <a:off x="-3419346" y="5083729"/>
              <a:ext cx="3176013" cy="0"/>
            </a:xfrm>
            <a:prstGeom prst="line">
              <a:avLst/>
            </a:prstGeom>
            <a:noFill/>
            <a:ln w="3175" cap="flat" cmpd="sng" algn="ctr">
              <a:solidFill>
                <a:schemeClr val="accent1"/>
              </a:solidFill>
              <a:prstDash val="solid"/>
            </a:ln>
            <a:effectLst/>
          </p:spPr>
        </p:cxnSp>
        <p:sp>
          <p:nvSpPr>
            <p:cNvPr id="14" name="Ovaal 13">
              <a:extLst>
                <a:ext uri="{FF2B5EF4-FFF2-40B4-BE49-F238E27FC236}">
                  <a16:creationId xmlns:a16="http://schemas.microsoft.com/office/drawing/2014/main" id="{C56A5E20-2225-4460-9748-C520F11A2407}"/>
                </a:ext>
              </a:extLst>
            </p:cNvPr>
            <p:cNvSpPr/>
            <p:nvPr userDrawn="1"/>
          </p:nvSpPr>
          <p:spPr>
            <a:xfrm>
              <a:off x="-3425006" y="358882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15" name="Rechthoek 14">
              <a:extLst>
                <a:ext uri="{FF2B5EF4-FFF2-40B4-BE49-F238E27FC236}">
                  <a16:creationId xmlns:a16="http://schemas.microsoft.com/office/drawing/2014/main" id="{92454607-AF87-469D-99CC-64C32FA178F6}"/>
                </a:ext>
              </a:extLst>
            </p:cNvPr>
            <p:cNvSpPr/>
            <p:nvPr userDrawn="1"/>
          </p:nvSpPr>
          <p:spPr>
            <a:xfrm>
              <a:off x="-3059324" y="3588819"/>
              <a:ext cx="2823104" cy="255963"/>
            </a:xfrm>
            <a:prstGeom prst="rect">
              <a:avLst/>
            </a:prstGeom>
            <a:noFill/>
            <a:ln w="25400" cap="flat" cmpd="sng" algn="ctr">
              <a:noFill/>
              <a:prstDash val="solid"/>
            </a:ln>
            <a:effectLst/>
          </p:spPr>
          <p:txBody>
            <a:bodyPr lIns="0" tIns="0" rIns="0" bIns="0" rtlCol="0" anchor="ctr"/>
            <a:lstStyle/>
            <a:p>
              <a:pPr marL="360363" marR="0" lvl="5" indent="-360363" algn="l" defTabSz="914400" rtl="0" eaLnBrk="1" fontAlgn="auto" latinLnBrk="0" hangingPunct="1">
                <a:lnSpc>
                  <a:spcPct val="90000"/>
                </a:lnSpc>
                <a:spcBef>
                  <a:spcPts val="800"/>
                </a:spcBef>
                <a:spcAft>
                  <a:spcPts val="500"/>
                </a:spcAft>
                <a:buClr>
                  <a:schemeClr val="accent1"/>
                </a:buClr>
                <a:buSzTx/>
                <a:buFont typeface="+mj-lt"/>
                <a:buAutoNum type="arabicPeriod"/>
                <a:tabLst/>
                <a:defRPr/>
              </a:pPr>
              <a:r>
                <a:rPr lang="nl-NL" sz="1400" kern="1200" noProof="0" dirty="0">
                  <a:solidFill>
                    <a:schemeClr val="tx2"/>
                  </a:solidFill>
                  <a:latin typeface="+mn-lt"/>
                  <a:ea typeface="+mn-ea"/>
                  <a:cs typeface="+mn-cs"/>
                </a:rPr>
                <a:t>Numerieke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16" name="Ovaal 15">
              <a:extLst>
                <a:ext uri="{FF2B5EF4-FFF2-40B4-BE49-F238E27FC236}">
                  <a16:creationId xmlns:a16="http://schemas.microsoft.com/office/drawing/2014/main" id="{929D4F9D-257D-48B3-B643-F05BADAF987B}"/>
                </a:ext>
              </a:extLst>
            </p:cNvPr>
            <p:cNvSpPr/>
            <p:nvPr userDrawn="1"/>
          </p:nvSpPr>
          <p:spPr>
            <a:xfrm>
              <a:off x="-3425006" y="396299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17" name="Rechthoek 16">
              <a:extLst>
                <a:ext uri="{FF2B5EF4-FFF2-40B4-BE49-F238E27FC236}">
                  <a16:creationId xmlns:a16="http://schemas.microsoft.com/office/drawing/2014/main" id="{B0863AA3-EBED-4D49-8325-FFFDCF47A573}"/>
                </a:ext>
              </a:extLst>
            </p:cNvPr>
            <p:cNvSpPr/>
            <p:nvPr userDrawn="1"/>
          </p:nvSpPr>
          <p:spPr>
            <a:xfrm>
              <a:off x="-3059324" y="3962995"/>
              <a:ext cx="2823104" cy="255963"/>
            </a:xfrm>
            <a:prstGeom prst="rect">
              <a:avLst/>
            </a:prstGeom>
            <a:noFill/>
            <a:ln w="25400" cap="flat" cmpd="sng" algn="ctr">
              <a:noFill/>
              <a:prstDash val="solid"/>
            </a:ln>
            <a:effectLst/>
          </p:spPr>
          <p:txBody>
            <a:bodyPr lIns="0" tIns="0" rIns="0" bIns="0" rtlCol="0" anchor="ctr"/>
            <a:lstStyle/>
            <a:p>
              <a:pPr marL="360363" marR="0" lvl="6" indent="-360363" algn="l" defTabSz="914400" rtl="0" eaLnBrk="1" fontAlgn="auto" latinLnBrk="0" hangingPunct="1">
                <a:lnSpc>
                  <a:spcPct val="90000"/>
                </a:lnSpc>
                <a:spcBef>
                  <a:spcPts val="800"/>
                </a:spcBef>
                <a:spcAft>
                  <a:spcPts val="500"/>
                </a:spcAft>
                <a:buClr>
                  <a:schemeClr val="accent1"/>
                </a:buClr>
                <a:buSzTx/>
                <a:buFont typeface="+mj-lt"/>
                <a:buAutoNum type="alphaLcPeriod"/>
                <a:tabLst/>
                <a:defRPr/>
              </a:pPr>
              <a:r>
                <a:rPr lang="nl-NL" sz="1400" kern="1200" noProof="0" dirty="0">
                  <a:solidFill>
                    <a:schemeClr val="tx2"/>
                  </a:solidFill>
                  <a:latin typeface="+mn-lt"/>
                  <a:ea typeface="+mn-ea"/>
                  <a:cs typeface="+mn-cs"/>
                </a:rPr>
                <a:t>Alfabetische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18" name="Ovaal 17">
              <a:extLst>
                <a:ext uri="{FF2B5EF4-FFF2-40B4-BE49-F238E27FC236}">
                  <a16:creationId xmlns:a16="http://schemas.microsoft.com/office/drawing/2014/main" id="{C620D0F6-989C-4F65-A6C2-EFA15958808E}"/>
                </a:ext>
              </a:extLst>
            </p:cNvPr>
            <p:cNvSpPr/>
            <p:nvPr userDrawn="1"/>
          </p:nvSpPr>
          <p:spPr>
            <a:xfrm>
              <a:off x="-3425006" y="43356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19" name="Rechthoek 18">
              <a:extLst>
                <a:ext uri="{FF2B5EF4-FFF2-40B4-BE49-F238E27FC236}">
                  <a16:creationId xmlns:a16="http://schemas.microsoft.com/office/drawing/2014/main" id="{58A7D4D1-82DA-44B5-A60A-792A3D5D6A9B}"/>
                </a:ext>
              </a:extLst>
            </p:cNvPr>
            <p:cNvSpPr/>
            <p:nvPr userDrawn="1"/>
          </p:nvSpPr>
          <p:spPr>
            <a:xfrm>
              <a:off x="-3059324" y="4335640"/>
              <a:ext cx="2823104" cy="255963"/>
            </a:xfrm>
            <a:prstGeom prst="rect">
              <a:avLst/>
            </a:prstGeom>
            <a:noFill/>
            <a:ln w="25400" cap="flat" cmpd="sng" algn="ctr">
              <a:noFill/>
              <a:prstDash val="solid"/>
            </a:ln>
            <a:effectLst/>
          </p:spPr>
          <p:txBody>
            <a:bodyPr lIns="0" tIns="0" rIns="0" bIns="0" rtlCol="0" anchor="ctr"/>
            <a:lstStyle/>
            <a:p>
              <a:pPr marL="625475" marR="0" lvl="7" indent="-265113" algn="l" defTabSz="914400" rtl="0" eaLnBrk="1" fontAlgn="auto" latinLnBrk="0" hangingPunct="1">
                <a:lnSpc>
                  <a:spcPct val="90000"/>
                </a:lnSpc>
                <a:spcBef>
                  <a:spcPts val="800"/>
                </a:spcBef>
                <a:spcAft>
                  <a:spcPts val="500"/>
                </a:spcAft>
                <a:buClr>
                  <a:schemeClr val="accent1"/>
                </a:buClr>
                <a:buSzPct val="80000"/>
                <a:buFont typeface="Microsoft JhengHei Light" panose="020B0304030504040204" pitchFamily="34" charset="-120"/>
                <a:buChar char="&gt;"/>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#3</a:t>
              </a:r>
            </a:p>
          </p:txBody>
        </p:sp>
        <p:sp>
          <p:nvSpPr>
            <p:cNvPr id="20" name="Ovaal 19">
              <a:extLst>
                <a:ext uri="{FF2B5EF4-FFF2-40B4-BE49-F238E27FC236}">
                  <a16:creationId xmlns:a16="http://schemas.microsoft.com/office/drawing/2014/main" id="{FDE8BCDF-6C2E-406B-A00A-25EF6F3101BD}"/>
                </a:ext>
              </a:extLst>
            </p:cNvPr>
            <p:cNvSpPr/>
            <p:nvPr userDrawn="1"/>
          </p:nvSpPr>
          <p:spPr>
            <a:xfrm>
              <a:off x="-3425006" y="47089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21" name="Rechthoek 20">
              <a:extLst>
                <a:ext uri="{FF2B5EF4-FFF2-40B4-BE49-F238E27FC236}">
                  <a16:creationId xmlns:a16="http://schemas.microsoft.com/office/drawing/2014/main" id="{5F7B2934-D393-4CE5-86B1-1D7FF76C100F}"/>
                </a:ext>
              </a:extLst>
            </p:cNvPr>
            <p:cNvSpPr/>
            <p:nvPr userDrawn="1"/>
          </p:nvSpPr>
          <p:spPr>
            <a:xfrm>
              <a:off x="-3059324" y="4708905"/>
              <a:ext cx="2823104" cy="255963"/>
            </a:xfrm>
            <a:prstGeom prst="rect">
              <a:avLst/>
            </a:prstGeom>
            <a:noFill/>
            <a:ln w="25400" cap="flat" cmpd="sng" algn="ctr">
              <a:noFill/>
              <a:prstDash val="solid"/>
            </a:ln>
            <a:effectLst/>
          </p:spPr>
          <p:txBody>
            <a:bodyPr lIns="0" tIns="0" rIns="0" bIns="0" rtlCol="0" anchor="ctr"/>
            <a:lstStyle/>
            <a:p>
              <a:pPr marL="0" marR="0" lvl="8"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050" i="1" kern="1200" noProof="0" dirty="0">
                  <a:solidFill>
                    <a:schemeClr val="tx2"/>
                  </a:solidFill>
                  <a:latin typeface="+mn-lt"/>
                  <a:ea typeface="+mn-ea"/>
                  <a:cs typeface="+mn-cs"/>
                </a:rPr>
                <a:t>Bronvermelding</a:t>
              </a:r>
            </a:p>
          </p:txBody>
        </p:sp>
        <p:sp>
          <p:nvSpPr>
            <p:cNvPr id="23" name="Rechthoek 22">
              <a:extLst>
                <a:ext uri="{FF2B5EF4-FFF2-40B4-BE49-F238E27FC236}">
                  <a16:creationId xmlns:a16="http://schemas.microsoft.com/office/drawing/2014/main" id="{4153A20F-77AA-4496-A204-34AE6461DBB1}"/>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TEKST</a:t>
              </a:r>
              <a:r>
                <a:rPr kumimoji="0" lang="nl-NL" sz="1400" b="0" i="0" u="none" strike="noStrike" kern="0" cap="all" spc="0" normalizeH="0" noProof="0" dirty="0">
                  <a:ln>
                    <a:noFill/>
                  </a:ln>
                  <a:solidFill>
                    <a:schemeClr val="accent1"/>
                  </a:solidFill>
                  <a:effectLst/>
                  <a:uLnTx/>
                  <a:uFillTx/>
                  <a:latin typeface="+mj-lt"/>
                  <a:cs typeface="Segoe UI Light" panose="020B0502040204020203" pitchFamily="34" charset="0"/>
                </a:rPr>
                <a:t> NIVEAUS kiezen</a:t>
              </a:r>
              <a:endPar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endParaRPr>
            </a:p>
          </p:txBody>
        </p:sp>
        <p:sp>
          <p:nvSpPr>
            <p:cNvPr id="24" name="Ovaal 23">
              <a:extLst>
                <a:ext uri="{FF2B5EF4-FFF2-40B4-BE49-F238E27FC236}">
                  <a16:creationId xmlns:a16="http://schemas.microsoft.com/office/drawing/2014/main" id="{83CFADCC-94FF-47D7-9671-C8E0C6E63D61}"/>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25" name="Rechte verbindingslijn 24">
              <a:extLst>
                <a:ext uri="{FF2B5EF4-FFF2-40B4-BE49-F238E27FC236}">
                  <a16:creationId xmlns:a16="http://schemas.microsoft.com/office/drawing/2014/main" id="{9C354EEA-21D1-4DA2-B3CE-1F50C9835230}"/>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26" name="Groep 25">
              <a:extLst>
                <a:ext uri="{FF2B5EF4-FFF2-40B4-BE49-F238E27FC236}">
                  <a16:creationId xmlns:a16="http://schemas.microsoft.com/office/drawing/2014/main" id="{FE9BB266-C3A9-4E9B-8437-B84F7D5F279C}"/>
                </a:ext>
              </a:extLst>
            </p:cNvPr>
            <p:cNvGrpSpPr/>
            <p:nvPr userDrawn="1"/>
          </p:nvGrpSpPr>
          <p:grpSpPr>
            <a:xfrm>
              <a:off x="-3437547" y="349413"/>
              <a:ext cx="2933825" cy="558875"/>
              <a:chOff x="-3419346" y="368233"/>
              <a:chExt cx="3904920" cy="743862"/>
            </a:xfrm>
          </p:grpSpPr>
          <p:sp>
            <p:nvSpPr>
              <p:cNvPr id="38" name="Rechthoek 37">
                <a:extLst>
                  <a:ext uri="{FF2B5EF4-FFF2-40B4-BE49-F238E27FC236}">
                    <a16:creationId xmlns:a16="http://schemas.microsoft.com/office/drawing/2014/main" id="{CBDE92F9-E5A6-4410-93D2-48C9182EBE02}"/>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700" b="0" noProof="0" dirty="0">
                    <a:solidFill>
                      <a:srgbClr val="C00000"/>
                    </a:solidFill>
                    <a:latin typeface="Arial" panose="020B0604020202020204" pitchFamily="34" charset="0"/>
                    <a:cs typeface="Arial" panose="020B0604020202020204" pitchFamily="34" charset="0"/>
                  </a:rPr>
                  <a:t>Start</a:t>
                </a:r>
              </a:p>
            </p:txBody>
          </p:sp>
          <p:cxnSp>
            <p:nvCxnSpPr>
              <p:cNvPr id="39" name="Rechte verbindingslijn 38">
                <a:extLst>
                  <a:ext uri="{FF2B5EF4-FFF2-40B4-BE49-F238E27FC236}">
                    <a16:creationId xmlns:a16="http://schemas.microsoft.com/office/drawing/2014/main" id="{D5B3C4D6-310C-43CA-9F90-AF9F86D934B0}"/>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Rechte verbindingslijn 39">
                <a:extLst>
                  <a:ext uri="{FF2B5EF4-FFF2-40B4-BE49-F238E27FC236}">
                    <a16:creationId xmlns:a16="http://schemas.microsoft.com/office/drawing/2014/main" id="{1A1C570F-6855-4707-B38F-1E404975CB1C}"/>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Rechthoek 40">
                <a:extLst>
                  <a:ext uri="{FF2B5EF4-FFF2-40B4-BE49-F238E27FC236}">
                    <a16:creationId xmlns:a16="http://schemas.microsoft.com/office/drawing/2014/main" id="{9779CCBB-974A-4B71-9345-6A98FD1CC6C1}"/>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42" name="Groep 41">
                <a:extLst>
                  <a:ext uri="{FF2B5EF4-FFF2-40B4-BE49-F238E27FC236}">
                    <a16:creationId xmlns:a16="http://schemas.microsoft.com/office/drawing/2014/main" id="{78A06BCD-772F-4663-AAAE-E90BF8475114}"/>
                  </a:ext>
                </a:extLst>
              </p:cNvPr>
              <p:cNvGrpSpPr/>
              <p:nvPr userDrawn="1"/>
            </p:nvGrpSpPr>
            <p:grpSpPr>
              <a:xfrm>
                <a:off x="-3002834" y="720303"/>
                <a:ext cx="182598" cy="143759"/>
                <a:chOff x="-3310843" y="700986"/>
                <a:chExt cx="182598" cy="143759"/>
              </a:xfrm>
            </p:grpSpPr>
            <p:grpSp>
              <p:nvGrpSpPr>
                <p:cNvPr id="81" name="Groep 80">
                  <a:extLst>
                    <a:ext uri="{FF2B5EF4-FFF2-40B4-BE49-F238E27FC236}">
                      <a16:creationId xmlns:a16="http://schemas.microsoft.com/office/drawing/2014/main" id="{DE4642E6-4A99-4442-8FF7-3504FB0BE7AB}"/>
                    </a:ext>
                  </a:extLst>
                </p:cNvPr>
                <p:cNvGrpSpPr/>
                <p:nvPr userDrawn="1"/>
              </p:nvGrpSpPr>
              <p:grpSpPr>
                <a:xfrm>
                  <a:off x="-3310843" y="700986"/>
                  <a:ext cx="182598" cy="143759"/>
                  <a:chOff x="-3310843" y="700986"/>
                  <a:chExt cx="182598" cy="143759"/>
                </a:xfrm>
              </p:grpSpPr>
              <p:cxnSp>
                <p:nvCxnSpPr>
                  <p:cNvPr id="85" name="Rechte verbindingslijn 84">
                    <a:extLst>
                      <a:ext uri="{FF2B5EF4-FFF2-40B4-BE49-F238E27FC236}">
                        <a16:creationId xmlns:a16="http://schemas.microsoft.com/office/drawing/2014/main" id="{C9D8BE23-4A00-4A38-ADC3-29687483A698}"/>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86" name="Rechte verbindingslijn 85">
                    <a:extLst>
                      <a:ext uri="{FF2B5EF4-FFF2-40B4-BE49-F238E27FC236}">
                        <a16:creationId xmlns:a16="http://schemas.microsoft.com/office/drawing/2014/main" id="{B11E6006-B0C3-4AB1-A9E2-D26F4A78D35B}"/>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87" name="Rechte verbindingslijn 86">
                    <a:extLst>
                      <a:ext uri="{FF2B5EF4-FFF2-40B4-BE49-F238E27FC236}">
                        <a16:creationId xmlns:a16="http://schemas.microsoft.com/office/drawing/2014/main" id="{54E079AE-D851-49DC-BD22-9C6EA4A3F2BF}"/>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88" name="Rechte verbindingslijn 87">
                    <a:extLst>
                      <a:ext uri="{FF2B5EF4-FFF2-40B4-BE49-F238E27FC236}">
                        <a16:creationId xmlns:a16="http://schemas.microsoft.com/office/drawing/2014/main" id="{310BBC59-C035-4EA2-874B-0A5AFFE0BDF0}"/>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89" name="Rechte verbindingslijn 88">
                    <a:extLst>
                      <a:ext uri="{FF2B5EF4-FFF2-40B4-BE49-F238E27FC236}">
                        <a16:creationId xmlns:a16="http://schemas.microsoft.com/office/drawing/2014/main" id="{5E07E169-AAB7-4691-9606-FD3F50E4126E}"/>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82" name="Groep 81">
                  <a:extLst>
                    <a:ext uri="{FF2B5EF4-FFF2-40B4-BE49-F238E27FC236}">
                      <a16:creationId xmlns:a16="http://schemas.microsoft.com/office/drawing/2014/main" id="{242CC115-D81D-41A0-9196-E41936A93459}"/>
                    </a:ext>
                  </a:extLst>
                </p:cNvPr>
                <p:cNvGrpSpPr/>
                <p:nvPr userDrawn="1"/>
              </p:nvGrpSpPr>
              <p:grpSpPr>
                <a:xfrm flipH="1">
                  <a:off x="-3310774" y="735854"/>
                  <a:ext cx="88801" cy="72568"/>
                  <a:chOff x="-2091059" y="1395403"/>
                  <a:chExt cx="157316" cy="128558"/>
                </a:xfrm>
              </p:grpSpPr>
              <p:sp>
                <p:nvSpPr>
                  <p:cNvPr id="83" name="Rechthoek 82">
                    <a:extLst>
                      <a:ext uri="{FF2B5EF4-FFF2-40B4-BE49-F238E27FC236}">
                        <a16:creationId xmlns:a16="http://schemas.microsoft.com/office/drawing/2014/main" id="{4DCB4C25-DC88-491B-95AC-28550408B525}"/>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84" name="Pijl: punthaak 83">
                    <a:extLst>
                      <a:ext uri="{FF2B5EF4-FFF2-40B4-BE49-F238E27FC236}">
                        <a16:creationId xmlns:a16="http://schemas.microsoft.com/office/drawing/2014/main" id="{D5D437CC-C0DD-4280-B981-7A4251ABCD6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nvGrpSpPr>
              <p:cNvPr id="43" name="Groep 42">
                <a:extLst>
                  <a:ext uri="{FF2B5EF4-FFF2-40B4-BE49-F238E27FC236}">
                    <a16:creationId xmlns:a16="http://schemas.microsoft.com/office/drawing/2014/main" id="{4BFEEF17-A398-4AC5-938A-CEE2DB2DA4B9}"/>
                  </a:ext>
                </a:extLst>
              </p:cNvPr>
              <p:cNvGrpSpPr/>
              <p:nvPr userDrawn="1"/>
            </p:nvGrpSpPr>
            <p:grpSpPr>
              <a:xfrm>
                <a:off x="-3326107" y="720303"/>
                <a:ext cx="182598" cy="143759"/>
                <a:chOff x="-3634116" y="700986"/>
                <a:chExt cx="182598" cy="143759"/>
              </a:xfrm>
            </p:grpSpPr>
            <p:grpSp>
              <p:nvGrpSpPr>
                <p:cNvPr id="72" name="Groep 71">
                  <a:extLst>
                    <a:ext uri="{FF2B5EF4-FFF2-40B4-BE49-F238E27FC236}">
                      <a16:creationId xmlns:a16="http://schemas.microsoft.com/office/drawing/2014/main" id="{26A216B1-C9B0-4A0A-A656-AC053C172A37}"/>
                    </a:ext>
                  </a:extLst>
                </p:cNvPr>
                <p:cNvGrpSpPr/>
                <p:nvPr userDrawn="1"/>
              </p:nvGrpSpPr>
              <p:grpSpPr>
                <a:xfrm>
                  <a:off x="-3634116" y="700986"/>
                  <a:ext cx="182598" cy="143759"/>
                  <a:chOff x="-3634116" y="700986"/>
                  <a:chExt cx="182598" cy="143759"/>
                </a:xfrm>
              </p:grpSpPr>
              <p:cxnSp>
                <p:nvCxnSpPr>
                  <p:cNvPr id="76" name="Rechte verbindingslijn 75">
                    <a:extLst>
                      <a:ext uri="{FF2B5EF4-FFF2-40B4-BE49-F238E27FC236}">
                        <a16:creationId xmlns:a16="http://schemas.microsoft.com/office/drawing/2014/main" id="{E54CEDA6-44F1-4A69-9A0D-DA58ADB0F8FB}"/>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77" name="Rechte verbindingslijn 76">
                    <a:extLst>
                      <a:ext uri="{FF2B5EF4-FFF2-40B4-BE49-F238E27FC236}">
                        <a16:creationId xmlns:a16="http://schemas.microsoft.com/office/drawing/2014/main" id="{C10BB00F-B93E-43EA-879A-EBB774768CFF}"/>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78" name="Rechte verbindingslijn 77">
                    <a:extLst>
                      <a:ext uri="{FF2B5EF4-FFF2-40B4-BE49-F238E27FC236}">
                        <a16:creationId xmlns:a16="http://schemas.microsoft.com/office/drawing/2014/main" id="{EF196E6B-7397-4B77-B758-C4F5D77A1E37}"/>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79" name="Rechte verbindingslijn 78">
                    <a:extLst>
                      <a:ext uri="{FF2B5EF4-FFF2-40B4-BE49-F238E27FC236}">
                        <a16:creationId xmlns:a16="http://schemas.microsoft.com/office/drawing/2014/main" id="{90458AEB-F69E-40CA-B941-B3B8B98B1DED}"/>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80" name="Rechte verbindingslijn 79">
                    <a:extLst>
                      <a:ext uri="{FF2B5EF4-FFF2-40B4-BE49-F238E27FC236}">
                        <a16:creationId xmlns:a16="http://schemas.microsoft.com/office/drawing/2014/main" id="{85BC99CF-80AA-4F29-82CA-C6B6BC6B5B75}"/>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73" name="Groep 72">
                  <a:extLst>
                    <a:ext uri="{FF2B5EF4-FFF2-40B4-BE49-F238E27FC236}">
                      <a16:creationId xmlns:a16="http://schemas.microsoft.com/office/drawing/2014/main" id="{92B4C5D1-1179-4EB6-A878-E64F1BE95124}"/>
                    </a:ext>
                  </a:extLst>
                </p:cNvPr>
                <p:cNvGrpSpPr/>
                <p:nvPr userDrawn="1"/>
              </p:nvGrpSpPr>
              <p:grpSpPr>
                <a:xfrm>
                  <a:off x="-3634047" y="735854"/>
                  <a:ext cx="88801" cy="72568"/>
                  <a:chOff x="-2091059" y="1395403"/>
                  <a:chExt cx="157316" cy="128558"/>
                </a:xfrm>
              </p:grpSpPr>
              <p:sp>
                <p:nvSpPr>
                  <p:cNvPr id="74" name="Rechthoek 73">
                    <a:extLst>
                      <a:ext uri="{FF2B5EF4-FFF2-40B4-BE49-F238E27FC236}">
                        <a16:creationId xmlns:a16="http://schemas.microsoft.com/office/drawing/2014/main" id="{83041131-7359-41E8-9469-0C0C9A893E8E}"/>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75" name="Pijl: punthaak 74">
                    <a:extLst>
                      <a:ext uri="{FF2B5EF4-FFF2-40B4-BE49-F238E27FC236}">
                        <a16:creationId xmlns:a16="http://schemas.microsoft.com/office/drawing/2014/main" id="{2CFDF00C-AA95-4CD3-925F-BA3FD505EDD4}"/>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cxnSp>
            <p:nvCxnSpPr>
              <p:cNvPr id="44" name="Rechte verbindingslijn 43">
                <a:extLst>
                  <a:ext uri="{FF2B5EF4-FFF2-40B4-BE49-F238E27FC236}">
                    <a16:creationId xmlns:a16="http://schemas.microsoft.com/office/drawing/2014/main" id="{9F325FC0-BD24-4FE2-B0E4-EA7E39CEE735}"/>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45" name="Rechte verbindingslijn 44">
                <a:extLst>
                  <a:ext uri="{FF2B5EF4-FFF2-40B4-BE49-F238E27FC236}">
                    <a16:creationId xmlns:a16="http://schemas.microsoft.com/office/drawing/2014/main" id="{0ACA34A7-261E-4D51-98BD-B01BCF779FB9}"/>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46" name="Groep 45">
                <a:extLst>
                  <a:ext uri="{FF2B5EF4-FFF2-40B4-BE49-F238E27FC236}">
                    <a16:creationId xmlns:a16="http://schemas.microsoft.com/office/drawing/2014/main" id="{34B315DF-3BC8-4D2B-91FF-C69729A27929}"/>
                  </a:ext>
                </a:extLst>
              </p:cNvPr>
              <p:cNvGrpSpPr/>
              <p:nvPr userDrawn="1"/>
            </p:nvGrpSpPr>
            <p:grpSpPr>
              <a:xfrm>
                <a:off x="-2425037" y="370226"/>
                <a:ext cx="357690" cy="330595"/>
                <a:chOff x="-2721817" y="347336"/>
                <a:chExt cx="432805" cy="400021"/>
              </a:xfrm>
            </p:grpSpPr>
            <p:sp>
              <p:nvSpPr>
                <p:cNvPr id="61" name="Rechthoek 60">
                  <a:extLst>
                    <a:ext uri="{FF2B5EF4-FFF2-40B4-BE49-F238E27FC236}">
                      <a16:creationId xmlns:a16="http://schemas.microsoft.com/office/drawing/2014/main" id="{FD9DCC62-4C10-488A-912A-83B28877B351}"/>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62" name="Groep 61">
                  <a:extLst>
                    <a:ext uri="{FF2B5EF4-FFF2-40B4-BE49-F238E27FC236}">
                      <a16:creationId xmlns:a16="http://schemas.microsoft.com/office/drawing/2014/main" id="{5440138E-8E4F-458E-BECA-1E2C954AC4DC}"/>
                    </a:ext>
                  </a:extLst>
                </p:cNvPr>
                <p:cNvGrpSpPr/>
                <p:nvPr userDrawn="1"/>
              </p:nvGrpSpPr>
              <p:grpSpPr>
                <a:xfrm>
                  <a:off x="-2652453" y="431583"/>
                  <a:ext cx="294076" cy="231526"/>
                  <a:chOff x="-3634116" y="700986"/>
                  <a:chExt cx="182598" cy="143759"/>
                </a:xfrm>
              </p:grpSpPr>
              <p:grpSp>
                <p:nvGrpSpPr>
                  <p:cNvPr id="63" name="Groep 62">
                    <a:extLst>
                      <a:ext uri="{FF2B5EF4-FFF2-40B4-BE49-F238E27FC236}">
                        <a16:creationId xmlns:a16="http://schemas.microsoft.com/office/drawing/2014/main" id="{239866E6-A483-45DA-9B99-8BDDB54980EB}"/>
                      </a:ext>
                    </a:extLst>
                  </p:cNvPr>
                  <p:cNvGrpSpPr/>
                  <p:nvPr userDrawn="1"/>
                </p:nvGrpSpPr>
                <p:grpSpPr>
                  <a:xfrm>
                    <a:off x="-3634116" y="700986"/>
                    <a:ext cx="182598" cy="143759"/>
                    <a:chOff x="-3634116" y="700986"/>
                    <a:chExt cx="182598" cy="143759"/>
                  </a:xfrm>
                </p:grpSpPr>
                <p:cxnSp>
                  <p:nvCxnSpPr>
                    <p:cNvPr id="67" name="Rechte verbindingslijn 66">
                      <a:extLst>
                        <a:ext uri="{FF2B5EF4-FFF2-40B4-BE49-F238E27FC236}">
                          <a16:creationId xmlns:a16="http://schemas.microsoft.com/office/drawing/2014/main" id="{D351BB38-8D00-4D8C-8928-D539714E383A}"/>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68" name="Rechte verbindingslijn 67">
                      <a:extLst>
                        <a:ext uri="{FF2B5EF4-FFF2-40B4-BE49-F238E27FC236}">
                          <a16:creationId xmlns:a16="http://schemas.microsoft.com/office/drawing/2014/main" id="{7EE050B6-7EFC-41E2-8D82-368720E95A29}"/>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69" name="Rechte verbindingslijn 68">
                      <a:extLst>
                        <a:ext uri="{FF2B5EF4-FFF2-40B4-BE49-F238E27FC236}">
                          <a16:creationId xmlns:a16="http://schemas.microsoft.com/office/drawing/2014/main" id="{F3690A83-85F8-4DC5-8C85-0190CB00FCF8}"/>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70" name="Rechte verbindingslijn 69">
                      <a:extLst>
                        <a:ext uri="{FF2B5EF4-FFF2-40B4-BE49-F238E27FC236}">
                          <a16:creationId xmlns:a16="http://schemas.microsoft.com/office/drawing/2014/main" id="{43515B86-3F12-495B-A89D-BEF98379B158}"/>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71" name="Rechte verbindingslijn 70">
                      <a:extLst>
                        <a:ext uri="{FF2B5EF4-FFF2-40B4-BE49-F238E27FC236}">
                          <a16:creationId xmlns:a16="http://schemas.microsoft.com/office/drawing/2014/main" id="{31F5A5A8-03BE-4504-889D-E9EA22E02B1B}"/>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64" name="Groep 63">
                    <a:extLst>
                      <a:ext uri="{FF2B5EF4-FFF2-40B4-BE49-F238E27FC236}">
                        <a16:creationId xmlns:a16="http://schemas.microsoft.com/office/drawing/2014/main" id="{126A2590-AEEE-4956-976F-1F9AD0AD4286}"/>
                      </a:ext>
                    </a:extLst>
                  </p:cNvPr>
                  <p:cNvGrpSpPr/>
                  <p:nvPr userDrawn="1"/>
                </p:nvGrpSpPr>
                <p:grpSpPr>
                  <a:xfrm>
                    <a:off x="-3634047" y="735854"/>
                    <a:ext cx="88801" cy="72568"/>
                    <a:chOff x="-2091059" y="1395403"/>
                    <a:chExt cx="157316" cy="128558"/>
                  </a:xfrm>
                </p:grpSpPr>
                <p:sp>
                  <p:nvSpPr>
                    <p:cNvPr id="65" name="Rechthoek 64">
                      <a:extLst>
                        <a:ext uri="{FF2B5EF4-FFF2-40B4-BE49-F238E27FC236}">
                          <a16:creationId xmlns:a16="http://schemas.microsoft.com/office/drawing/2014/main" id="{062093FF-7A20-43DC-9E17-3B47ADAC4EA6}"/>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66" name="Pijl: punthaak 65">
                      <a:extLst>
                        <a:ext uri="{FF2B5EF4-FFF2-40B4-BE49-F238E27FC236}">
                          <a16:creationId xmlns:a16="http://schemas.microsoft.com/office/drawing/2014/main" id="{28DB5691-A507-4009-8C45-EF68FAC967D5}"/>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grpSp>
            <p:nvGrpSpPr>
              <p:cNvPr id="47" name="Groep 46">
                <a:extLst>
                  <a:ext uri="{FF2B5EF4-FFF2-40B4-BE49-F238E27FC236}">
                    <a16:creationId xmlns:a16="http://schemas.microsoft.com/office/drawing/2014/main" id="{82966788-C954-4A63-8FAF-001047482BD9}"/>
                  </a:ext>
                </a:extLst>
              </p:cNvPr>
              <p:cNvGrpSpPr/>
              <p:nvPr userDrawn="1"/>
            </p:nvGrpSpPr>
            <p:grpSpPr>
              <a:xfrm>
                <a:off x="-2425037" y="781500"/>
                <a:ext cx="357690" cy="330595"/>
                <a:chOff x="-2721817" y="782525"/>
                <a:chExt cx="432805" cy="400021"/>
              </a:xfrm>
            </p:grpSpPr>
            <p:sp>
              <p:nvSpPr>
                <p:cNvPr id="50" name="Rechthoek 49">
                  <a:extLst>
                    <a:ext uri="{FF2B5EF4-FFF2-40B4-BE49-F238E27FC236}">
                      <a16:creationId xmlns:a16="http://schemas.microsoft.com/office/drawing/2014/main" id="{3A3D3605-8C4F-40BB-A7B2-4797ABECB7EA}"/>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51" name="Groep 50">
                  <a:extLst>
                    <a:ext uri="{FF2B5EF4-FFF2-40B4-BE49-F238E27FC236}">
                      <a16:creationId xmlns:a16="http://schemas.microsoft.com/office/drawing/2014/main" id="{3841DD67-4D12-48C8-BE50-935DD30B850E}"/>
                    </a:ext>
                  </a:extLst>
                </p:cNvPr>
                <p:cNvGrpSpPr/>
                <p:nvPr userDrawn="1"/>
              </p:nvGrpSpPr>
              <p:grpSpPr>
                <a:xfrm>
                  <a:off x="-2652453" y="866772"/>
                  <a:ext cx="294076" cy="231526"/>
                  <a:chOff x="-3310843" y="700986"/>
                  <a:chExt cx="182598" cy="143759"/>
                </a:xfrm>
              </p:grpSpPr>
              <p:grpSp>
                <p:nvGrpSpPr>
                  <p:cNvPr id="52" name="Groep 51">
                    <a:extLst>
                      <a:ext uri="{FF2B5EF4-FFF2-40B4-BE49-F238E27FC236}">
                        <a16:creationId xmlns:a16="http://schemas.microsoft.com/office/drawing/2014/main" id="{FF7297F0-AD31-44A6-B8F7-0951B5D0A74B}"/>
                      </a:ext>
                    </a:extLst>
                  </p:cNvPr>
                  <p:cNvGrpSpPr/>
                  <p:nvPr userDrawn="1"/>
                </p:nvGrpSpPr>
                <p:grpSpPr>
                  <a:xfrm>
                    <a:off x="-3310843" y="700986"/>
                    <a:ext cx="182598" cy="143759"/>
                    <a:chOff x="-3310843" y="700986"/>
                    <a:chExt cx="182598" cy="143759"/>
                  </a:xfrm>
                </p:grpSpPr>
                <p:cxnSp>
                  <p:nvCxnSpPr>
                    <p:cNvPr id="56" name="Rechte verbindingslijn 55">
                      <a:extLst>
                        <a:ext uri="{FF2B5EF4-FFF2-40B4-BE49-F238E27FC236}">
                          <a16:creationId xmlns:a16="http://schemas.microsoft.com/office/drawing/2014/main" id="{144014F7-69DA-4A45-979F-EAB1C551A2B2}"/>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57" name="Rechte verbindingslijn 56">
                      <a:extLst>
                        <a:ext uri="{FF2B5EF4-FFF2-40B4-BE49-F238E27FC236}">
                          <a16:creationId xmlns:a16="http://schemas.microsoft.com/office/drawing/2014/main" id="{7E7EED87-147B-46D9-8C2B-886996D66C45}"/>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58" name="Rechte verbindingslijn 57">
                      <a:extLst>
                        <a:ext uri="{FF2B5EF4-FFF2-40B4-BE49-F238E27FC236}">
                          <a16:creationId xmlns:a16="http://schemas.microsoft.com/office/drawing/2014/main" id="{04F18571-A06D-47B4-9502-D5A4823EA2AE}"/>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59" name="Rechte verbindingslijn 58">
                      <a:extLst>
                        <a:ext uri="{FF2B5EF4-FFF2-40B4-BE49-F238E27FC236}">
                          <a16:creationId xmlns:a16="http://schemas.microsoft.com/office/drawing/2014/main" id="{D03CB646-AD16-4F56-8852-A42CE77E0586}"/>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60" name="Rechte verbindingslijn 59">
                      <a:extLst>
                        <a:ext uri="{FF2B5EF4-FFF2-40B4-BE49-F238E27FC236}">
                          <a16:creationId xmlns:a16="http://schemas.microsoft.com/office/drawing/2014/main" id="{5FABDFEB-4C0D-4676-A003-082E1803DDD8}"/>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53" name="Groep 52">
                    <a:extLst>
                      <a:ext uri="{FF2B5EF4-FFF2-40B4-BE49-F238E27FC236}">
                        <a16:creationId xmlns:a16="http://schemas.microsoft.com/office/drawing/2014/main" id="{C1EE5088-ABD4-45AE-95B7-BD7E9A1CF44C}"/>
                      </a:ext>
                    </a:extLst>
                  </p:cNvPr>
                  <p:cNvGrpSpPr/>
                  <p:nvPr userDrawn="1"/>
                </p:nvGrpSpPr>
                <p:grpSpPr>
                  <a:xfrm flipH="1">
                    <a:off x="-3310774" y="735854"/>
                    <a:ext cx="88801" cy="72568"/>
                    <a:chOff x="-2091059" y="1395403"/>
                    <a:chExt cx="157316" cy="128558"/>
                  </a:xfrm>
                </p:grpSpPr>
                <p:sp>
                  <p:nvSpPr>
                    <p:cNvPr id="54" name="Rechthoek 53">
                      <a:extLst>
                        <a:ext uri="{FF2B5EF4-FFF2-40B4-BE49-F238E27FC236}">
                          <a16:creationId xmlns:a16="http://schemas.microsoft.com/office/drawing/2014/main" id="{EEB4C066-EA1D-4DF0-B33E-95CC239B770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55" name="Pijl: punthaak 54">
                      <a:extLst>
                        <a:ext uri="{FF2B5EF4-FFF2-40B4-BE49-F238E27FC236}">
                          <a16:creationId xmlns:a16="http://schemas.microsoft.com/office/drawing/2014/main" id="{EC671C83-A010-444E-8D1F-DA531D102F4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sp>
            <p:nvSpPr>
              <p:cNvPr id="48" name="Rechthoek 47">
                <a:extLst>
                  <a:ext uri="{FF2B5EF4-FFF2-40B4-BE49-F238E27FC236}">
                    <a16:creationId xmlns:a16="http://schemas.microsoft.com/office/drawing/2014/main" id="{E33BBA4F-A5AD-49B1-8E1C-DAFA57DC5B89}"/>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omhoog</a:t>
                </a:r>
              </a:p>
            </p:txBody>
          </p:sp>
          <p:sp>
            <p:nvSpPr>
              <p:cNvPr id="49" name="Rechthoek 48">
                <a:extLst>
                  <a:ext uri="{FF2B5EF4-FFF2-40B4-BE49-F238E27FC236}">
                    <a16:creationId xmlns:a16="http://schemas.microsoft.com/office/drawing/2014/main" id="{9F1A4EC1-C8D2-4E0C-B740-8A3CECE97952}"/>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omlaag</a:t>
                </a:r>
              </a:p>
            </p:txBody>
          </p:sp>
        </p:grpSp>
        <p:cxnSp>
          <p:nvCxnSpPr>
            <p:cNvPr id="27" name="Rechte verbindingslijn 26">
              <a:extLst>
                <a:ext uri="{FF2B5EF4-FFF2-40B4-BE49-F238E27FC236}">
                  <a16:creationId xmlns:a16="http://schemas.microsoft.com/office/drawing/2014/main" id="{132DC3B2-68BC-4E20-A61C-03AE8AAB2D38}"/>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28" name="Rechthoek 27">
              <a:extLst>
                <a:ext uri="{FF2B5EF4-FFF2-40B4-BE49-F238E27FC236}">
                  <a16:creationId xmlns:a16="http://schemas.microsoft.com/office/drawing/2014/main" id="{5DF08FD9-21C9-4CAF-ACBA-99DCBB7B4AE1}"/>
                </a:ext>
              </a:extLst>
            </p:cNvPr>
            <p:cNvSpPr/>
            <p:nvPr userDrawn="1"/>
          </p:nvSpPr>
          <p:spPr>
            <a:xfrm>
              <a:off x="-3059324" y="1719143"/>
              <a:ext cx="2823104" cy="255963"/>
            </a:xfrm>
            <a:prstGeom prst="rect">
              <a:avLst/>
            </a:prstGeom>
            <a:noFill/>
            <a:ln w="25400" cap="flat" cmpd="sng" algn="ctr">
              <a:noFill/>
              <a:prstDash val="solid"/>
            </a:ln>
            <a:effectLst/>
          </p:spPr>
          <p:txBody>
            <a:bodyPr lIns="0" tIns="0" rIns="0" bIns="0" rtlCol="0" anchor="ctr"/>
            <a:lstStyle/>
            <a:p>
              <a:pPr marL="265113" marR="0" lvl="0" indent="-265113" algn="l" defTabSz="914400" rtl="0" eaLnBrk="1" fontAlgn="auto" latinLnBrk="0" hangingPunct="1">
                <a:lnSpc>
                  <a:spcPct val="90000"/>
                </a:lnSpc>
                <a:spcBef>
                  <a:spcPts val="800"/>
                </a:spcBef>
                <a:spcAft>
                  <a:spcPts val="500"/>
                </a:spcAft>
                <a:buClr>
                  <a:schemeClr val="accent1"/>
                </a:buClr>
                <a:buSzTx/>
                <a:buFont typeface="Arial" panose="020B0604020202020204" pitchFamily="34" charset="0"/>
                <a:buChar char="•"/>
                <a:tabLst/>
                <a:defRPr/>
              </a:pP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29" name="Ovaal 28">
              <a:extLst>
                <a:ext uri="{FF2B5EF4-FFF2-40B4-BE49-F238E27FC236}">
                  <a16:creationId xmlns:a16="http://schemas.microsoft.com/office/drawing/2014/main" id="{F060B90A-A286-4C5F-BF1C-08B156B77FB5}"/>
                </a:ext>
              </a:extLst>
            </p:cNvPr>
            <p:cNvSpPr/>
            <p:nvPr userDrawn="1"/>
          </p:nvSpPr>
          <p:spPr>
            <a:xfrm>
              <a:off x="-3425006" y="2091065"/>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30" name="Rechthoek 29">
              <a:extLst>
                <a:ext uri="{FF2B5EF4-FFF2-40B4-BE49-F238E27FC236}">
                  <a16:creationId xmlns:a16="http://schemas.microsoft.com/office/drawing/2014/main" id="{4D19E5B8-69F7-4396-98CC-900C9128CE85}"/>
                </a:ext>
              </a:extLst>
            </p:cNvPr>
            <p:cNvSpPr/>
            <p:nvPr userDrawn="1"/>
          </p:nvSpPr>
          <p:spPr>
            <a:xfrm>
              <a:off x="-3059324" y="2091064"/>
              <a:ext cx="2823104" cy="255963"/>
            </a:xfrm>
            <a:prstGeom prst="rect">
              <a:avLst/>
            </a:prstGeom>
            <a:noFill/>
            <a:ln w="25400" cap="flat" cmpd="sng" algn="ctr">
              <a:noFill/>
              <a:prstDash val="solid"/>
            </a:ln>
            <a:effectLst/>
          </p:spPr>
          <p:txBody>
            <a:bodyPr lIns="0" tIns="0" rIns="0" bIns="0" rtlCol="0" anchor="ctr"/>
            <a:lstStyle/>
            <a:p>
              <a:pPr marL="541338" marR="0" lvl="1" indent="-276225" algn="l" defTabSz="914400" rtl="0" eaLnBrk="1" fontAlgn="auto" latinLnBrk="0" hangingPunct="1">
                <a:lnSpc>
                  <a:spcPct val="90000"/>
                </a:lnSpc>
                <a:spcBef>
                  <a:spcPts val="800"/>
                </a:spcBef>
                <a:spcAft>
                  <a:spcPts val="500"/>
                </a:spcAft>
                <a:buClr>
                  <a:schemeClr val="tx2"/>
                </a:buClr>
                <a:buSzTx/>
                <a:buFont typeface="Arial" panose="020B0604020202020204" pitchFamily="34" charset="0"/>
                <a:buChar char="•"/>
                <a:tabLst/>
                <a:defRPr/>
              </a:pPr>
              <a:r>
                <a:rPr lang="nl-NL" sz="1400" kern="1200" noProof="0" dirty="0">
                  <a:solidFill>
                    <a:schemeClr val="tx2"/>
                  </a:solidFill>
                  <a:latin typeface="+mn-lt"/>
                  <a:ea typeface="+mn-ea"/>
                  <a:cs typeface="+mn-cs"/>
                </a:rPr>
                <a:t>Sub-</a:t>
              </a:r>
              <a:r>
                <a:rPr lang="nl-NL" sz="1400" kern="1200" noProof="0" dirty="0" err="1">
                  <a:solidFill>
                    <a:schemeClr val="tx2"/>
                  </a:solidFill>
                  <a:latin typeface="+mn-lt"/>
                  <a:ea typeface="+mn-ea"/>
                  <a:cs typeface="+mn-cs"/>
                </a:rPr>
                <a:t>bullet</a:t>
              </a:r>
              <a:r>
                <a:rPr lang="nl-NL" sz="1400" kern="1200" noProof="0" dirty="0">
                  <a:solidFill>
                    <a:schemeClr val="tx2"/>
                  </a:solidFill>
                  <a:latin typeface="+mn-lt"/>
                  <a:ea typeface="+mn-ea"/>
                  <a:cs typeface="+mn-cs"/>
                </a:rPr>
                <a:t> #1</a:t>
              </a:r>
            </a:p>
          </p:txBody>
        </p:sp>
        <p:sp>
          <p:nvSpPr>
            <p:cNvPr id="31" name="Ovaal 30">
              <a:extLst>
                <a:ext uri="{FF2B5EF4-FFF2-40B4-BE49-F238E27FC236}">
                  <a16:creationId xmlns:a16="http://schemas.microsoft.com/office/drawing/2014/main" id="{1012EC44-D3DE-4CC8-864E-5A186D7B07B3}"/>
                </a:ext>
              </a:extLst>
            </p:cNvPr>
            <p:cNvSpPr/>
            <p:nvPr userDrawn="1"/>
          </p:nvSpPr>
          <p:spPr>
            <a:xfrm>
              <a:off x="-3425006" y="24652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32" name="Rechthoek 31">
              <a:extLst>
                <a:ext uri="{FF2B5EF4-FFF2-40B4-BE49-F238E27FC236}">
                  <a16:creationId xmlns:a16="http://schemas.microsoft.com/office/drawing/2014/main" id="{7C26879B-3EFF-4DD5-876E-BDD6777A1904}"/>
                </a:ext>
              </a:extLst>
            </p:cNvPr>
            <p:cNvSpPr/>
            <p:nvPr userDrawn="1"/>
          </p:nvSpPr>
          <p:spPr>
            <a:xfrm>
              <a:off x="-3059324" y="2465240"/>
              <a:ext cx="2823104" cy="255963"/>
            </a:xfrm>
            <a:prstGeom prst="rect">
              <a:avLst/>
            </a:prstGeom>
            <a:noFill/>
            <a:ln w="25400" cap="flat" cmpd="sng" algn="ctr">
              <a:noFill/>
              <a:prstDash val="solid"/>
            </a:ln>
            <a:effectLst/>
          </p:spPr>
          <p:txBody>
            <a:bodyPr lIns="0" tIns="0" rIns="0" bIns="0" rtlCol="0" anchor="ctr"/>
            <a:lstStyle/>
            <a:p>
              <a:pPr marL="806450" marR="0" lvl="2" indent="-265113" algn="l" defTabSz="914400" rtl="0" eaLnBrk="1" fontAlgn="auto" latinLnBrk="0" hangingPunct="1">
                <a:lnSpc>
                  <a:spcPct val="90000"/>
                </a:lnSpc>
                <a:spcBef>
                  <a:spcPts val="800"/>
                </a:spcBef>
                <a:spcAft>
                  <a:spcPts val="500"/>
                </a:spcAft>
                <a:buClr>
                  <a:schemeClr val="accent1"/>
                </a:buClr>
                <a:buSzTx/>
                <a:buFont typeface="Calibri Light" panose="020F0302020204030204" pitchFamily="34" charset="0"/>
                <a:buChar char="-"/>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#2</a:t>
              </a:r>
            </a:p>
          </p:txBody>
        </p:sp>
        <p:sp>
          <p:nvSpPr>
            <p:cNvPr id="33" name="Ovaal 32">
              <a:extLst>
                <a:ext uri="{FF2B5EF4-FFF2-40B4-BE49-F238E27FC236}">
                  <a16:creationId xmlns:a16="http://schemas.microsoft.com/office/drawing/2014/main" id="{8E7C7318-076E-4C4D-935B-432C343C1814}"/>
                </a:ext>
              </a:extLst>
            </p:cNvPr>
            <p:cNvSpPr/>
            <p:nvPr userDrawn="1"/>
          </p:nvSpPr>
          <p:spPr>
            <a:xfrm>
              <a:off x="-3425006" y="283788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34" name="Rechthoek 33">
              <a:extLst>
                <a:ext uri="{FF2B5EF4-FFF2-40B4-BE49-F238E27FC236}">
                  <a16:creationId xmlns:a16="http://schemas.microsoft.com/office/drawing/2014/main" id="{1A9541E7-5E7A-4113-A156-B73D2BF872C2}"/>
                </a:ext>
              </a:extLst>
            </p:cNvPr>
            <p:cNvSpPr/>
            <p:nvPr userDrawn="1"/>
          </p:nvSpPr>
          <p:spPr>
            <a:xfrm>
              <a:off x="-3059324" y="2837885"/>
              <a:ext cx="2823104" cy="255963"/>
            </a:xfrm>
            <a:prstGeom prst="rect">
              <a:avLst/>
            </a:prstGeom>
            <a:noFill/>
            <a:ln w="25400" cap="flat" cmpd="sng" algn="ctr">
              <a:noFill/>
              <a:prstDash val="solid"/>
            </a:ln>
            <a:effectLst/>
          </p:spPr>
          <p:txBody>
            <a:bodyPr lIns="0" tIns="0" rIns="0" bIns="0" rtlCol="0" anchor="ctr"/>
            <a:lstStyle/>
            <a:p>
              <a:pPr marL="0" marR="0" lvl="3"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400" kern="1200" noProof="0" dirty="0">
                  <a:solidFill>
                    <a:schemeClr val="tx2"/>
                  </a:solidFill>
                  <a:latin typeface="+mn-lt"/>
                  <a:ea typeface="+mn-ea"/>
                  <a:cs typeface="+mn-cs"/>
                </a:rPr>
                <a:t>Leestekst</a:t>
              </a:r>
            </a:p>
          </p:txBody>
        </p:sp>
        <p:sp>
          <p:nvSpPr>
            <p:cNvPr id="35" name="Ovaal 34">
              <a:extLst>
                <a:ext uri="{FF2B5EF4-FFF2-40B4-BE49-F238E27FC236}">
                  <a16:creationId xmlns:a16="http://schemas.microsoft.com/office/drawing/2014/main" id="{64D374DA-E6AE-48B3-8259-6B4C8B09A801}"/>
                </a:ext>
              </a:extLst>
            </p:cNvPr>
            <p:cNvSpPr/>
            <p:nvPr userDrawn="1"/>
          </p:nvSpPr>
          <p:spPr>
            <a:xfrm>
              <a:off x="-3425006" y="32214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36" name="Rechthoek 35">
              <a:extLst>
                <a:ext uri="{FF2B5EF4-FFF2-40B4-BE49-F238E27FC236}">
                  <a16:creationId xmlns:a16="http://schemas.microsoft.com/office/drawing/2014/main" id="{D03BB712-6BCB-4488-892A-8DB50C6FAB03}"/>
                </a:ext>
              </a:extLst>
            </p:cNvPr>
            <p:cNvSpPr/>
            <p:nvPr userDrawn="1"/>
          </p:nvSpPr>
          <p:spPr>
            <a:xfrm>
              <a:off x="-3059324" y="3221491"/>
              <a:ext cx="2823104" cy="255963"/>
            </a:xfrm>
            <a:prstGeom prst="rect">
              <a:avLst/>
            </a:prstGeom>
            <a:noFill/>
            <a:ln w="25400" cap="flat" cmpd="sng" algn="ctr">
              <a:noFill/>
              <a:prstDash val="solid"/>
            </a:ln>
            <a:effectLst/>
          </p:spPr>
          <p:txBody>
            <a:bodyPr lIns="0" tIns="0" rIns="0" bIns="0" rtlCol="0" anchor="ctr"/>
            <a:lstStyle/>
            <a:p>
              <a:pPr marL="0" marR="0" lvl="4" indent="0" algn="l" defTabSz="914400" rtl="0" eaLnBrk="1" fontAlgn="auto" latinLnBrk="0" hangingPunct="1">
                <a:lnSpc>
                  <a:spcPct val="90000"/>
                </a:lnSpc>
                <a:spcBef>
                  <a:spcPts val="800"/>
                </a:spcBef>
                <a:spcAft>
                  <a:spcPts val="500"/>
                </a:spcAft>
                <a:buClrTx/>
                <a:buSzTx/>
                <a:buFont typeface="Arial" panose="020B0604020202020204" pitchFamily="34" charset="0"/>
                <a:buNone/>
                <a:tabLst/>
                <a:defRPr/>
              </a:pPr>
              <a:r>
                <a:rPr lang="nl-NL" sz="1800" b="0" kern="1200" noProof="0" dirty="0">
                  <a:solidFill>
                    <a:schemeClr val="accent1"/>
                  </a:solidFill>
                  <a:latin typeface="+mj-lt"/>
                  <a:ea typeface="+mn-ea"/>
                  <a:cs typeface="+mn-cs"/>
                </a:rPr>
                <a:t>Tussenkop</a:t>
              </a:r>
            </a:p>
          </p:txBody>
        </p:sp>
        <p:sp>
          <p:nvSpPr>
            <p:cNvPr id="37" name="Rechthoek 36">
              <a:extLst>
                <a:ext uri="{FF2B5EF4-FFF2-40B4-BE49-F238E27FC236}">
                  <a16:creationId xmlns:a16="http://schemas.microsoft.com/office/drawing/2014/main" id="{5C4B9B32-62E8-466D-BFE3-BEA6C87BFC03}"/>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onder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zoals hierboven aangegeven, om een tekst niveau te kiezen. Kies uit:</a:t>
              </a:r>
            </a:p>
          </p:txBody>
        </p:sp>
      </p:grpSp>
    </p:spTree>
    <p:extLst>
      <p:ext uri="{BB962C8B-B14F-4D97-AF65-F5344CB8AC3E}">
        <p14:creationId xmlns:p14="http://schemas.microsoft.com/office/powerpoint/2010/main" val="402545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 ZONDER LOGO">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580BE016-EF83-48AB-8D55-8D679085EFB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0731" b="51403"/>
          <a:stretch/>
        </p:blipFill>
        <p:spPr>
          <a:xfrm>
            <a:off x="9841831" y="0"/>
            <a:ext cx="2350167" cy="3332747"/>
          </a:xfrm>
          <a:prstGeom prst="rect">
            <a:avLst/>
          </a:prstGeom>
        </p:spPr>
      </p:pic>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p:txBody>
          <a:bodyPr/>
          <a:lstStyle>
            <a:lvl1pPr>
              <a:defRPr/>
            </a:lvl1pPr>
          </a:lstStyle>
          <a:p>
            <a:r>
              <a:rPr lang="nl-NL" noProof="0" dirty="0"/>
              <a:t>Voeg hier een titel in</a:t>
            </a:r>
          </a:p>
        </p:txBody>
      </p:sp>
      <p:sp>
        <p:nvSpPr>
          <p:cNvPr id="3" name="Tijdelijke aanduiding voor verticale tekst 2">
            <a:extLst>
              <a:ext uri="{FF2B5EF4-FFF2-40B4-BE49-F238E27FC236}">
                <a16:creationId xmlns:a16="http://schemas.microsoft.com/office/drawing/2014/main" id="{3B184817-515D-4870-8CED-0DECE6FF2FC8}"/>
              </a:ext>
            </a:extLst>
          </p:cNvPr>
          <p:cNvSpPr>
            <a:spLocks noGrp="1"/>
          </p:cNvSpPr>
          <p:nvPr>
            <p:ph type="body" orient="vert" idx="1" hasCustomPrompt="1"/>
          </p:nvPr>
        </p:nvSpPr>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nl-NL" noProof="0" dirty="0" err="1"/>
              <a:t>Bullet</a:t>
            </a:r>
            <a:endParaRPr lang="nl-NL" noProof="0" dirty="0"/>
          </a:p>
          <a:p>
            <a:pPr lvl="1"/>
            <a:r>
              <a:rPr lang="nl-NL" noProof="0" dirty="0"/>
              <a:t>Sub-</a:t>
            </a:r>
            <a:r>
              <a:rPr lang="nl-NL" noProof="0" dirty="0" err="1"/>
              <a:t>bullet</a:t>
            </a:r>
            <a:r>
              <a:rPr lang="nl-NL" noProof="0" dirty="0"/>
              <a:t> #1</a:t>
            </a:r>
          </a:p>
          <a:p>
            <a:pPr lvl="2"/>
            <a:r>
              <a:rPr lang="nl-NL" noProof="0" dirty="0"/>
              <a:t>Sub-</a:t>
            </a:r>
            <a:r>
              <a:rPr lang="nl-NL" noProof="0" dirty="0" err="1"/>
              <a:t>bullet</a:t>
            </a:r>
            <a:r>
              <a:rPr lang="nl-NL" noProof="0" dirty="0"/>
              <a:t> #2</a:t>
            </a:r>
          </a:p>
          <a:p>
            <a:pPr lvl="3"/>
            <a:r>
              <a:rPr lang="nl-NL" noProof="0" dirty="0"/>
              <a:t>Leestekst</a:t>
            </a:r>
          </a:p>
          <a:p>
            <a:pPr lvl="4"/>
            <a:r>
              <a:rPr lang="nl-NL" noProof="0" dirty="0"/>
              <a:t>Tussenkop</a:t>
            </a:r>
          </a:p>
          <a:p>
            <a:pPr lvl="5"/>
            <a:r>
              <a:rPr lang="nl-NL" noProof="0" dirty="0"/>
              <a:t>Numerieke </a:t>
            </a:r>
            <a:r>
              <a:rPr lang="nl-NL" noProof="0" dirty="0" err="1"/>
              <a:t>bullet</a:t>
            </a:r>
            <a:endParaRPr lang="nl-NL" noProof="0" dirty="0"/>
          </a:p>
          <a:p>
            <a:pPr lvl="6"/>
            <a:r>
              <a:rPr lang="nl-NL" noProof="0" dirty="0"/>
              <a:t>Alfabetische </a:t>
            </a:r>
            <a:r>
              <a:rPr lang="nl-NL" noProof="0" dirty="0" err="1"/>
              <a:t>bullet</a:t>
            </a:r>
            <a:endParaRPr lang="nl-NL" noProof="0" dirty="0"/>
          </a:p>
          <a:p>
            <a:pPr lvl="7"/>
            <a:r>
              <a:rPr lang="nl-NL" noProof="0" dirty="0"/>
              <a:t>Sub-</a:t>
            </a:r>
            <a:r>
              <a:rPr lang="nl-NL" noProof="0" dirty="0" err="1"/>
              <a:t>bullet</a:t>
            </a:r>
            <a:r>
              <a:rPr lang="nl-NL" noProof="0" dirty="0"/>
              <a:t> #3</a:t>
            </a:r>
          </a:p>
          <a:p>
            <a:pPr lvl="8"/>
            <a:r>
              <a:rPr lang="nl-NL" noProof="0" dirty="0"/>
              <a:t>Bronvermelding</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CD8E8C69-B1D5-4086-A685-BED8113E9FEF}"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4393174" y="-491319"/>
            <a:ext cx="3405652"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TEKST / ZONDER LOGO</a:t>
            </a:r>
          </a:p>
        </p:txBody>
      </p:sp>
      <p:grpSp>
        <p:nvGrpSpPr>
          <p:cNvPr id="17" name="Instructie">
            <a:extLst>
              <a:ext uri="{FF2B5EF4-FFF2-40B4-BE49-F238E27FC236}">
                <a16:creationId xmlns:a16="http://schemas.microsoft.com/office/drawing/2014/main" id="{7B866186-B8D8-4C6D-A558-4E387E1537B0}"/>
              </a:ext>
            </a:extLst>
          </p:cNvPr>
          <p:cNvGrpSpPr/>
          <p:nvPr userDrawn="1"/>
        </p:nvGrpSpPr>
        <p:grpSpPr>
          <a:xfrm>
            <a:off x="-3437547" y="1434"/>
            <a:ext cx="3201327" cy="5082295"/>
            <a:chOff x="-3437547" y="1434"/>
            <a:chExt cx="3201327" cy="5082295"/>
          </a:xfrm>
        </p:grpSpPr>
        <p:cxnSp>
          <p:nvCxnSpPr>
            <p:cNvPr id="18" name="Rechte verbindingslijn 17">
              <a:extLst>
                <a:ext uri="{FF2B5EF4-FFF2-40B4-BE49-F238E27FC236}">
                  <a16:creationId xmlns:a16="http://schemas.microsoft.com/office/drawing/2014/main" id="{AD35C677-9A30-4922-AE6E-42DA65F173A0}"/>
                </a:ext>
              </a:extLst>
            </p:cNvPr>
            <p:cNvCxnSpPr>
              <a:cxnSpLocks/>
            </p:cNvCxnSpPr>
            <p:nvPr userDrawn="1"/>
          </p:nvCxnSpPr>
          <p:spPr>
            <a:xfrm>
              <a:off x="-3419346" y="5083729"/>
              <a:ext cx="3176013" cy="0"/>
            </a:xfrm>
            <a:prstGeom prst="line">
              <a:avLst/>
            </a:prstGeom>
            <a:noFill/>
            <a:ln w="3175" cap="flat" cmpd="sng" algn="ctr">
              <a:solidFill>
                <a:schemeClr val="accent1"/>
              </a:solidFill>
              <a:prstDash val="solid"/>
            </a:ln>
            <a:effectLst/>
          </p:spPr>
        </p:cxnSp>
        <p:sp>
          <p:nvSpPr>
            <p:cNvPr id="19" name="Ovaal 18">
              <a:extLst>
                <a:ext uri="{FF2B5EF4-FFF2-40B4-BE49-F238E27FC236}">
                  <a16:creationId xmlns:a16="http://schemas.microsoft.com/office/drawing/2014/main" id="{77591839-95C1-4DFB-91F4-0914DD6ECBA6}"/>
                </a:ext>
              </a:extLst>
            </p:cNvPr>
            <p:cNvSpPr/>
            <p:nvPr userDrawn="1"/>
          </p:nvSpPr>
          <p:spPr>
            <a:xfrm>
              <a:off x="-3425006" y="358882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20" name="Rechthoek 19">
              <a:extLst>
                <a:ext uri="{FF2B5EF4-FFF2-40B4-BE49-F238E27FC236}">
                  <a16:creationId xmlns:a16="http://schemas.microsoft.com/office/drawing/2014/main" id="{F6B20FF3-D1E2-4D4C-B7EF-4DBE8ABB7CB8}"/>
                </a:ext>
              </a:extLst>
            </p:cNvPr>
            <p:cNvSpPr/>
            <p:nvPr userDrawn="1"/>
          </p:nvSpPr>
          <p:spPr>
            <a:xfrm>
              <a:off x="-3059324" y="3588819"/>
              <a:ext cx="2823104" cy="255963"/>
            </a:xfrm>
            <a:prstGeom prst="rect">
              <a:avLst/>
            </a:prstGeom>
            <a:noFill/>
            <a:ln w="25400" cap="flat" cmpd="sng" algn="ctr">
              <a:noFill/>
              <a:prstDash val="solid"/>
            </a:ln>
            <a:effectLst/>
          </p:spPr>
          <p:txBody>
            <a:bodyPr lIns="0" tIns="0" rIns="0" bIns="0" rtlCol="0" anchor="ctr"/>
            <a:lstStyle/>
            <a:p>
              <a:pPr marL="360363" marR="0" lvl="5" indent="-360363" algn="l" defTabSz="914400" rtl="0" eaLnBrk="1" fontAlgn="auto" latinLnBrk="0" hangingPunct="1">
                <a:lnSpc>
                  <a:spcPct val="90000"/>
                </a:lnSpc>
                <a:spcBef>
                  <a:spcPts val="800"/>
                </a:spcBef>
                <a:spcAft>
                  <a:spcPts val="500"/>
                </a:spcAft>
                <a:buClr>
                  <a:schemeClr val="accent1"/>
                </a:buClr>
                <a:buSzTx/>
                <a:buFont typeface="+mj-lt"/>
                <a:buAutoNum type="arabicPeriod"/>
                <a:tabLst/>
                <a:defRPr/>
              </a:pPr>
              <a:r>
                <a:rPr lang="nl-NL" sz="1400" kern="1200" noProof="0" dirty="0">
                  <a:solidFill>
                    <a:schemeClr val="tx2"/>
                  </a:solidFill>
                  <a:latin typeface="+mn-lt"/>
                  <a:ea typeface="+mn-ea"/>
                  <a:cs typeface="+mn-cs"/>
                </a:rPr>
                <a:t>Numerieke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21" name="Ovaal 20">
              <a:extLst>
                <a:ext uri="{FF2B5EF4-FFF2-40B4-BE49-F238E27FC236}">
                  <a16:creationId xmlns:a16="http://schemas.microsoft.com/office/drawing/2014/main" id="{3B27E5A1-56B1-439B-A367-3DBC042D8BA2}"/>
                </a:ext>
              </a:extLst>
            </p:cNvPr>
            <p:cNvSpPr/>
            <p:nvPr userDrawn="1"/>
          </p:nvSpPr>
          <p:spPr>
            <a:xfrm>
              <a:off x="-3425006" y="396299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22" name="Rechthoek 21">
              <a:extLst>
                <a:ext uri="{FF2B5EF4-FFF2-40B4-BE49-F238E27FC236}">
                  <a16:creationId xmlns:a16="http://schemas.microsoft.com/office/drawing/2014/main" id="{73C23F72-542A-411B-92FB-6C169FEE4FCE}"/>
                </a:ext>
              </a:extLst>
            </p:cNvPr>
            <p:cNvSpPr/>
            <p:nvPr userDrawn="1"/>
          </p:nvSpPr>
          <p:spPr>
            <a:xfrm>
              <a:off x="-3059324" y="3962995"/>
              <a:ext cx="2823104" cy="255963"/>
            </a:xfrm>
            <a:prstGeom prst="rect">
              <a:avLst/>
            </a:prstGeom>
            <a:noFill/>
            <a:ln w="25400" cap="flat" cmpd="sng" algn="ctr">
              <a:noFill/>
              <a:prstDash val="solid"/>
            </a:ln>
            <a:effectLst/>
          </p:spPr>
          <p:txBody>
            <a:bodyPr lIns="0" tIns="0" rIns="0" bIns="0" rtlCol="0" anchor="ctr"/>
            <a:lstStyle/>
            <a:p>
              <a:pPr marL="360363" marR="0" lvl="6" indent="-360363" algn="l" defTabSz="914400" rtl="0" eaLnBrk="1" fontAlgn="auto" latinLnBrk="0" hangingPunct="1">
                <a:lnSpc>
                  <a:spcPct val="90000"/>
                </a:lnSpc>
                <a:spcBef>
                  <a:spcPts val="800"/>
                </a:spcBef>
                <a:spcAft>
                  <a:spcPts val="500"/>
                </a:spcAft>
                <a:buClr>
                  <a:schemeClr val="accent1"/>
                </a:buClr>
                <a:buSzTx/>
                <a:buFont typeface="+mj-lt"/>
                <a:buAutoNum type="alphaLcPeriod"/>
                <a:tabLst/>
                <a:defRPr/>
              </a:pPr>
              <a:r>
                <a:rPr lang="nl-NL" sz="1400" kern="1200" noProof="0" dirty="0">
                  <a:solidFill>
                    <a:schemeClr val="tx2"/>
                  </a:solidFill>
                  <a:latin typeface="+mn-lt"/>
                  <a:ea typeface="+mn-ea"/>
                  <a:cs typeface="+mn-cs"/>
                </a:rPr>
                <a:t>Alfabetische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23" name="Ovaal 22">
              <a:extLst>
                <a:ext uri="{FF2B5EF4-FFF2-40B4-BE49-F238E27FC236}">
                  <a16:creationId xmlns:a16="http://schemas.microsoft.com/office/drawing/2014/main" id="{F1CCE726-35B8-470C-A61B-7F15A8A6C245}"/>
                </a:ext>
              </a:extLst>
            </p:cNvPr>
            <p:cNvSpPr/>
            <p:nvPr userDrawn="1"/>
          </p:nvSpPr>
          <p:spPr>
            <a:xfrm>
              <a:off x="-3425006" y="43356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24" name="Rechthoek 23">
              <a:extLst>
                <a:ext uri="{FF2B5EF4-FFF2-40B4-BE49-F238E27FC236}">
                  <a16:creationId xmlns:a16="http://schemas.microsoft.com/office/drawing/2014/main" id="{B5579705-A842-4ED2-A8FA-4934BE63442E}"/>
                </a:ext>
              </a:extLst>
            </p:cNvPr>
            <p:cNvSpPr/>
            <p:nvPr userDrawn="1"/>
          </p:nvSpPr>
          <p:spPr>
            <a:xfrm>
              <a:off x="-3059324" y="4335640"/>
              <a:ext cx="2823104" cy="255963"/>
            </a:xfrm>
            <a:prstGeom prst="rect">
              <a:avLst/>
            </a:prstGeom>
            <a:noFill/>
            <a:ln w="25400" cap="flat" cmpd="sng" algn="ctr">
              <a:noFill/>
              <a:prstDash val="solid"/>
            </a:ln>
            <a:effectLst/>
          </p:spPr>
          <p:txBody>
            <a:bodyPr lIns="0" tIns="0" rIns="0" bIns="0" rtlCol="0" anchor="ctr"/>
            <a:lstStyle/>
            <a:p>
              <a:pPr marL="625475" marR="0" lvl="7" indent="-265113" algn="l" defTabSz="914400" rtl="0" eaLnBrk="1" fontAlgn="auto" latinLnBrk="0" hangingPunct="1">
                <a:lnSpc>
                  <a:spcPct val="90000"/>
                </a:lnSpc>
                <a:spcBef>
                  <a:spcPts val="800"/>
                </a:spcBef>
                <a:spcAft>
                  <a:spcPts val="500"/>
                </a:spcAft>
                <a:buClr>
                  <a:schemeClr val="accent1"/>
                </a:buClr>
                <a:buSzPct val="80000"/>
                <a:buFont typeface="Microsoft JhengHei Light" panose="020B0304030504040204" pitchFamily="34" charset="-120"/>
                <a:buChar char="&gt;"/>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#3</a:t>
              </a:r>
            </a:p>
          </p:txBody>
        </p:sp>
        <p:sp>
          <p:nvSpPr>
            <p:cNvPr id="25" name="Ovaal 24">
              <a:extLst>
                <a:ext uri="{FF2B5EF4-FFF2-40B4-BE49-F238E27FC236}">
                  <a16:creationId xmlns:a16="http://schemas.microsoft.com/office/drawing/2014/main" id="{D5FA9651-C289-44ED-93CE-8AA51C769515}"/>
                </a:ext>
              </a:extLst>
            </p:cNvPr>
            <p:cNvSpPr/>
            <p:nvPr userDrawn="1"/>
          </p:nvSpPr>
          <p:spPr>
            <a:xfrm>
              <a:off x="-3425006" y="47089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26" name="Rechthoek 25">
              <a:extLst>
                <a:ext uri="{FF2B5EF4-FFF2-40B4-BE49-F238E27FC236}">
                  <a16:creationId xmlns:a16="http://schemas.microsoft.com/office/drawing/2014/main" id="{5718ECBA-EDCB-45F7-96B2-76992958058A}"/>
                </a:ext>
              </a:extLst>
            </p:cNvPr>
            <p:cNvSpPr/>
            <p:nvPr userDrawn="1"/>
          </p:nvSpPr>
          <p:spPr>
            <a:xfrm>
              <a:off x="-3059324" y="4708905"/>
              <a:ext cx="2823104" cy="255963"/>
            </a:xfrm>
            <a:prstGeom prst="rect">
              <a:avLst/>
            </a:prstGeom>
            <a:noFill/>
            <a:ln w="25400" cap="flat" cmpd="sng" algn="ctr">
              <a:noFill/>
              <a:prstDash val="solid"/>
            </a:ln>
            <a:effectLst/>
          </p:spPr>
          <p:txBody>
            <a:bodyPr lIns="0" tIns="0" rIns="0" bIns="0" rtlCol="0" anchor="ctr"/>
            <a:lstStyle/>
            <a:p>
              <a:pPr marL="0" marR="0" lvl="8"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050" i="1" kern="1200" noProof="0" dirty="0">
                  <a:solidFill>
                    <a:schemeClr val="tx2"/>
                  </a:solidFill>
                  <a:latin typeface="+mn-lt"/>
                  <a:ea typeface="+mn-ea"/>
                  <a:cs typeface="+mn-cs"/>
                </a:rPr>
                <a:t>Bronvermelding</a:t>
              </a:r>
            </a:p>
          </p:txBody>
        </p:sp>
        <p:sp>
          <p:nvSpPr>
            <p:cNvPr id="28" name="Rechthoek 27">
              <a:extLst>
                <a:ext uri="{FF2B5EF4-FFF2-40B4-BE49-F238E27FC236}">
                  <a16:creationId xmlns:a16="http://schemas.microsoft.com/office/drawing/2014/main" id="{5A07316F-5D86-4FAA-B9AC-6072E9B95ABE}"/>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TEKST</a:t>
              </a:r>
              <a:r>
                <a:rPr kumimoji="0" lang="nl-NL" sz="1400" b="0" i="0" u="none" strike="noStrike" kern="0" cap="all" spc="0" normalizeH="0" noProof="0" dirty="0">
                  <a:ln>
                    <a:noFill/>
                  </a:ln>
                  <a:solidFill>
                    <a:schemeClr val="accent1"/>
                  </a:solidFill>
                  <a:effectLst/>
                  <a:uLnTx/>
                  <a:uFillTx/>
                  <a:latin typeface="+mj-lt"/>
                  <a:cs typeface="Segoe UI Light" panose="020B0502040204020203" pitchFamily="34" charset="0"/>
                </a:rPr>
                <a:t> NIVEAUS kiezen</a:t>
              </a:r>
              <a:endPar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endParaRPr>
            </a:p>
          </p:txBody>
        </p:sp>
        <p:sp>
          <p:nvSpPr>
            <p:cNvPr id="29" name="Ovaal 28">
              <a:extLst>
                <a:ext uri="{FF2B5EF4-FFF2-40B4-BE49-F238E27FC236}">
                  <a16:creationId xmlns:a16="http://schemas.microsoft.com/office/drawing/2014/main" id="{77E4B976-9259-4897-84A6-E495B9E4D5F7}"/>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30" name="Rechte verbindingslijn 29">
              <a:extLst>
                <a:ext uri="{FF2B5EF4-FFF2-40B4-BE49-F238E27FC236}">
                  <a16:creationId xmlns:a16="http://schemas.microsoft.com/office/drawing/2014/main" id="{B7B59CBD-0A16-40F2-9A2C-CD384400A1E4}"/>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31" name="Groep 30">
              <a:extLst>
                <a:ext uri="{FF2B5EF4-FFF2-40B4-BE49-F238E27FC236}">
                  <a16:creationId xmlns:a16="http://schemas.microsoft.com/office/drawing/2014/main" id="{7D9C2858-209C-4B6B-8534-B742D161D386}"/>
                </a:ext>
              </a:extLst>
            </p:cNvPr>
            <p:cNvGrpSpPr/>
            <p:nvPr userDrawn="1"/>
          </p:nvGrpSpPr>
          <p:grpSpPr>
            <a:xfrm>
              <a:off x="-3437547" y="349413"/>
              <a:ext cx="2933825" cy="558875"/>
              <a:chOff x="-3419346" y="368233"/>
              <a:chExt cx="3904920" cy="743862"/>
            </a:xfrm>
          </p:grpSpPr>
          <p:sp>
            <p:nvSpPr>
              <p:cNvPr id="43" name="Rechthoek 42">
                <a:extLst>
                  <a:ext uri="{FF2B5EF4-FFF2-40B4-BE49-F238E27FC236}">
                    <a16:creationId xmlns:a16="http://schemas.microsoft.com/office/drawing/2014/main" id="{70C215CC-B521-48F4-AC5C-990ABCCCD539}"/>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700" b="0" noProof="0" dirty="0">
                    <a:solidFill>
                      <a:srgbClr val="C00000"/>
                    </a:solidFill>
                    <a:latin typeface="Arial" panose="020B0604020202020204" pitchFamily="34" charset="0"/>
                    <a:cs typeface="Arial" panose="020B0604020202020204" pitchFamily="34" charset="0"/>
                  </a:rPr>
                  <a:t>Start</a:t>
                </a:r>
              </a:p>
            </p:txBody>
          </p:sp>
          <p:cxnSp>
            <p:nvCxnSpPr>
              <p:cNvPr id="44" name="Rechte verbindingslijn 43">
                <a:extLst>
                  <a:ext uri="{FF2B5EF4-FFF2-40B4-BE49-F238E27FC236}">
                    <a16:creationId xmlns:a16="http://schemas.microsoft.com/office/drawing/2014/main" id="{6128978D-4BF0-4011-BB09-D85EC84A9984}"/>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Rechte verbindingslijn 44">
                <a:extLst>
                  <a:ext uri="{FF2B5EF4-FFF2-40B4-BE49-F238E27FC236}">
                    <a16:creationId xmlns:a16="http://schemas.microsoft.com/office/drawing/2014/main" id="{6D90E33F-5C6D-40BD-8055-0F9391F5F0A5}"/>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Rechthoek 45">
                <a:extLst>
                  <a:ext uri="{FF2B5EF4-FFF2-40B4-BE49-F238E27FC236}">
                    <a16:creationId xmlns:a16="http://schemas.microsoft.com/office/drawing/2014/main" id="{7A95CB48-0B89-4814-A1FB-F18C7B8D7FBC}"/>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47" name="Groep 46">
                <a:extLst>
                  <a:ext uri="{FF2B5EF4-FFF2-40B4-BE49-F238E27FC236}">
                    <a16:creationId xmlns:a16="http://schemas.microsoft.com/office/drawing/2014/main" id="{3DD2C57F-61CB-4F0F-9C60-E5085A4F9607}"/>
                  </a:ext>
                </a:extLst>
              </p:cNvPr>
              <p:cNvGrpSpPr/>
              <p:nvPr userDrawn="1"/>
            </p:nvGrpSpPr>
            <p:grpSpPr>
              <a:xfrm>
                <a:off x="-3002834" y="720303"/>
                <a:ext cx="182598" cy="143759"/>
                <a:chOff x="-3310843" y="700986"/>
                <a:chExt cx="182598" cy="143759"/>
              </a:xfrm>
            </p:grpSpPr>
            <p:grpSp>
              <p:nvGrpSpPr>
                <p:cNvPr id="86" name="Groep 85">
                  <a:extLst>
                    <a:ext uri="{FF2B5EF4-FFF2-40B4-BE49-F238E27FC236}">
                      <a16:creationId xmlns:a16="http://schemas.microsoft.com/office/drawing/2014/main" id="{20AEC373-09CF-4536-A1BC-9D722B5ACF9A}"/>
                    </a:ext>
                  </a:extLst>
                </p:cNvPr>
                <p:cNvGrpSpPr/>
                <p:nvPr userDrawn="1"/>
              </p:nvGrpSpPr>
              <p:grpSpPr>
                <a:xfrm>
                  <a:off x="-3310843" y="700986"/>
                  <a:ext cx="182598" cy="143759"/>
                  <a:chOff x="-3310843" y="700986"/>
                  <a:chExt cx="182598" cy="143759"/>
                </a:xfrm>
              </p:grpSpPr>
              <p:cxnSp>
                <p:nvCxnSpPr>
                  <p:cNvPr id="90" name="Rechte verbindingslijn 89">
                    <a:extLst>
                      <a:ext uri="{FF2B5EF4-FFF2-40B4-BE49-F238E27FC236}">
                        <a16:creationId xmlns:a16="http://schemas.microsoft.com/office/drawing/2014/main" id="{87A1E8D9-B730-4423-8E51-635AB05119E0}"/>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91" name="Rechte verbindingslijn 90">
                    <a:extLst>
                      <a:ext uri="{FF2B5EF4-FFF2-40B4-BE49-F238E27FC236}">
                        <a16:creationId xmlns:a16="http://schemas.microsoft.com/office/drawing/2014/main" id="{7C1FD981-BB08-471E-8EDE-2DA3F049B70A}"/>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92" name="Rechte verbindingslijn 91">
                    <a:extLst>
                      <a:ext uri="{FF2B5EF4-FFF2-40B4-BE49-F238E27FC236}">
                        <a16:creationId xmlns:a16="http://schemas.microsoft.com/office/drawing/2014/main" id="{389D2603-2363-4A93-ACA6-96FEC8F165E2}"/>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93" name="Rechte verbindingslijn 92">
                    <a:extLst>
                      <a:ext uri="{FF2B5EF4-FFF2-40B4-BE49-F238E27FC236}">
                        <a16:creationId xmlns:a16="http://schemas.microsoft.com/office/drawing/2014/main" id="{DFB96A5C-CD2F-4E9A-9B17-81B7DE0E8A75}"/>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94" name="Rechte verbindingslijn 93">
                    <a:extLst>
                      <a:ext uri="{FF2B5EF4-FFF2-40B4-BE49-F238E27FC236}">
                        <a16:creationId xmlns:a16="http://schemas.microsoft.com/office/drawing/2014/main" id="{37B749BD-9DC2-4332-A5B8-0D759E80FEF2}"/>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87" name="Groep 86">
                  <a:extLst>
                    <a:ext uri="{FF2B5EF4-FFF2-40B4-BE49-F238E27FC236}">
                      <a16:creationId xmlns:a16="http://schemas.microsoft.com/office/drawing/2014/main" id="{21684B65-03F3-4EF9-8B1B-79DCF2518723}"/>
                    </a:ext>
                  </a:extLst>
                </p:cNvPr>
                <p:cNvGrpSpPr/>
                <p:nvPr userDrawn="1"/>
              </p:nvGrpSpPr>
              <p:grpSpPr>
                <a:xfrm flipH="1">
                  <a:off x="-3310774" y="735854"/>
                  <a:ext cx="88801" cy="72568"/>
                  <a:chOff x="-2091059" y="1395403"/>
                  <a:chExt cx="157316" cy="128558"/>
                </a:xfrm>
              </p:grpSpPr>
              <p:sp>
                <p:nvSpPr>
                  <p:cNvPr id="88" name="Rechthoek 87">
                    <a:extLst>
                      <a:ext uri="{FF2B5EF4-FFF2-40B4-BE49-F238E27FC236}">
                        <a16:creationId xmlns:a16="http://schemas.microsoft.com/office/drawing/2014/main" id="{A322DD54-60A5-4B6E-B4A1-1376A7B6DEAB}"/>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89" name="Pijl: punthaak 88">
                    <a:extLst>
                      <a:ext uri="{FF2B5EF4-FFF2-40B4-BE49-F238E27FC236}">
                        <a16:creationId xmlns:a16="http://schemas.microsoft.com/office/drawing/2014/main" id="{1E55235E-DEF7-4056-8E35-52C83DF7B87B}"/>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nvGrpSpPr>
              <p:cNvPr id="48" name="Groep 47">
                <a:extLst>
                  <a:ext uri="{FF2B5EF4-FFF2-40B4-BE49-F238E27FC236}">
                    <a16:creationId xmlns:a16="http://schemas.microsoft.com/office/drawing/2014/main" id="{099F9FB7-CF98-4ECF-8E03-5A8E1A5D197E}"/>
                  </a:ext>
                </a:extLst>
              </p:cNvPr>
              <p:cNvGrpSpPr/>
              <p:nvPr userDrawn="1"/>
            </p:nvGrpSpPr>
            <p:grpSpPr>
              <a:xfrm>
                <a:off x="-3326107" y="720303"/>
                <a:ext cx="182598" cy="143759"/>
                <a:chOff x="-3634116" y="700986"/>
                <a:chExt cx="182598" cy="143759"/>
              </a:xfrm>
            </p:grpSpPr>
            <p:grpSp>
              <p:nvGrpSpPr>
                <p:cNvPr id="77" name="Groep 76">
                  <a:extLst>
                    <a:ext uri="{FF2B5EF4-FFF2-40B4-BE49-F238E27FC236}">
                      <a16:creationId xmlns:a16="http://schemas.microsoft.com/office/drawing/2014/main" id="{68F9FF14-9CC7-455C-B6E0-DE17B9134D72}"/>
                    </a:ext>
                  </a:extLst>
                </p:cNvPr>
                <p:cNvGrpSpPr/>
                <p:nvPr userDrawn="1"/>
              </p:nvGrpSpPr>
              <p:grpSpPr>
                <a:xfrm>
                  <a:off x="-3634116" y="700986"/>
                  <a:ext cx="182598" cy="143759"/>
                  <a:chOff x="-3634116" y="700986"/>
                  <a:chExt cx="182598" cy="143759"/>
                </a:xfrm>
              </p:grpSpPr>
              <p:cxnSp>
                <p:nvCxnSpPr>
                  <p:cNvPr id="81" name="Rechte verbindingslijn 80">
                    <a:extLst>
                      <a:ext uri="{FF2B5EF4-FFF2-40B4-BE49-F238E27FC236}">
                        <a16:creationId xmlns:a16="http://schemas.microsoft.com/office/drawing/2014/main" id="{A123145D-5949-4579-95B9-8B157C5BED5A}"/>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82" name="Rechte verbindingslijn 81">
                    <a:extLst>
                      <a:ext uri="{FF2B5EF4-FFF2-40B4-BE49-F238E27FC236}">
                        <a16:creationId xmlns:a16="http://schemas.microsoft.com/office/drawing/2014/main" id="{D99C3C27-5B6A-4F22-903E-196070AFA9EB}"/>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83" name="Rechte verbindingslijn 82">
                    <a:extLst>
                      <a:ext uri="{FF2B5EF4-FFF2-40B4-BE49-F238E27FC236}">
                        <a16:creationId xmlns:a16="http://schemas.microsoft.com/office/drawing/2014/main" id="{3F14970A-EE36-4EDE-A70A-3385F75FD77C}"/>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84" name="Rechte verbindingslijn 83">
                    <a:extLst>
                      <a:ext uri="{FF2B5EF4-FFF2-40B4-BE49-F238E27FC236}">
                        <a16:creationId xmlns:a16="http://schemas.microsoft.com/office/drawing/2014/main" id="{392D95E5-37E8-41DF-8C34-534E481D637D}"/>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85" name="Rechte verbindingslijn 84">
                    <a:extLst>
                      <a:ext uri="{FF2B5EF4-FFF2-40B4-BE49-F238E27FC236}">
                        <a16:creationId xmlns:a16="http://schemas.microsoft.com/office/drawing/2014/main" id="{3F4BD59C-4D9C-4B5C-90B4-C021C20DB449}"/>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78" name="Groep 77">
                  <a:extLst>
                    <a:ext uri="{FF2B5EF4-FFF2-40B4-BE49-F238E27FC236}">
                      <a16:creationId xmlns:a16="http://schemas.microsoft.com/office/drawing/2014/main" id="{CDBAEEB1-16C7-41A7-974A-024F9945A9F5}"/>
                    </a:ext>
                  </a:extLst>
                </p:cNvPr>
                <p:cNvGrpSpPr/>
                <p:nvPr userDrawn="1"/>
              </p:nvGrpSpPr>
              <p:grpSpPr>
                <a:xfrm>
                  <a:off x="-3634047" y="735854"/>
                  <a:ext cx="88801" cy="72568"/>
                  <a:chOff x="-2091059" y="1395403"/>
                  <a:chExt cx="157316" cy="128558"/>
                </a:xfrm>
              </p:grpSpPr>
              <p:sp>
                <p:nvSpPr>
                  <p:cNvPr id="79" name="Rechthoek 78">
                    <a:extLst>
                      <a:ext uri="{FF2B5EF4-FFF2-40B4-BE49-F238E27FC236}">
                        <a16:creationId xmlns:a16="http://schemas.microsoft.com/office/drawing/2014/main" id="{B84E6DE1-2AA9-40BE-A4B3-D4B9C7E917B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80" name="Pijl: punthaak 79">
                    <a:extLst>
                      <a:ext uri="{FF2B5EF4-FFF2-40B4-BE49-F238E27FC236}">
                        <a16:creationId xmlns:a16="http://schemas.microsoft.com/office/drawing/2014/main" id="{F8387D3E-189D-43F8-BF58-AA474E0297C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cxnSp>
            <p:nvCxnSpPr>
              <p:cNvPr id="49" name="Rechte verbindingslijn 48">
                <a:extLst>
                  <a:ext uri="{FF2B5EF4-FFF2-40B4-BE49-F238E27FC236}">
                    <a16:creationId xmlns:a16="http://schemas.microsoft.com/office/drawing/2014/main" id="{FB36DCEF-E05F-43E8-9E66-A978FF045462}"/>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50" name="Rechte verbindingslijn 49">
                <a:extLst>
                  <a:ext uri="{FF2B5EF4-FFF2-40B4-BE49-F238E27FC236}">
                    <a16:creationId xmlns:a16="http://schemas.microsoft.com/office/drawing/2014/main" id="{A51CD1C7-2E63-4758-9A80-3690E6C93FC4}"/>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51" name="Groep 50">
                <a:extLst>
                  <a:ext uri="{FF2B5EF4-FFF2-40B4-BE49-F238E27FC236}">
                    <a16:creationId xmlns:a16="http://schemas.microsoft.com/office/drawing/2014/main" id="{B7CA71F7-BE82-4123-9329-916138F220E5}"/>
                  </a:ext>
                </a:extLst>
              </p:cNvPr>
              <p:cNvGrpSpPr/>
              <p:nvPr userDrawn="1"/>
            </p:nvGrpSpPr>
            <p:grpSpPr>
              <a:xfrm>
                <a:off x="-2425037" y="370226"/>
                <a:ext cx="357690" cy="330595"/>
                <a:chOff x="-2721817" y="347336"/>
                <a:chExt cx="432805" cy="400021"/>
              </a:xfrm>
            </p:grpSpPr>
            <p:sp>
              <p:nvSpPr>
                <p:cNvPr id="66" name="Rechthoek 65">
                  <a:extLst>
                    <a:ext uri="{FF2B5EF4-FFF2-40B4-BE49-F238E27FC236}">
                      <a16:creationId xmlns:a16="http://schemas.microsoft.com/office/drawing/2014/main" id="{39BDCAA9-8396-4AF6-B863-B8D50B917263}"/>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67" name="Groep 66">
                  <a:extLst>
                    <a:ext uri="{FF2B5EF4-FFF2-40B4-BE49-F238E27FC236}">
                      <a16:creationId xmlns:a16="http://schemas.microsoft.com/office/drawing/2014/main" id="{1D7C1B37-DF10-4206-8C1F-6191F95A5BC4}"/>
                    </a:ext>
                  </a:extLst>
                </p:cNvPr>
                <p:cNvGrpSpPr/>
                <p:nvPr userDrawn="1"/>
              </p:nvGrpSpPr>
              <p:grpSpPr>
                <a:xfrm>
                  <a:off x="-2652453" y="431583"/>
                  <a:ext cx="294076" cy="231526"/>
                  <a:chOff x="-3634116" y="700986"/>
                  <a:chExt cx="182598" cy="143759"/>
                </a:xfrm>
              </p:grpSpPr>
              <p:grpSp>
                <p:nvGrpSpPr>
                  <p:cNvPr id="68" name="Groep 67">
                    <a:extLst>
                      <a:ext uri="{FF2B5EF4-FFF2-40B4-BE49-F238E27FC236}">
                        <a16:creationId xmlns:a16="http://schemas.microsoft.com/office/drawing/2014/main" id="{0BBDCD60-7889-43D5-9564-075BF16D7A40}"/>
                      </a:ext>
                    </a:extLst>
                  </p:cNvPr>
                  <p:cNvGrpSpPr/>
                  <p:nvPr userDrawn="1"/>
                </p:nvGrpSpPr>
                <p:grpSpPr>
                  <a:xfrm>
                    <a:off x="-3634116" y="700986"/>
                    <a:ext cx="182598" cy="143759"/>
                    <a:chOff x="-3634116" y="700986"/>
                    <a:chExt cx="182598" cy="143759"/>
                  </a:xfrm>
                </p:grpSpPr>
                <p:cxnSp>
                  <p:nvCxnSpPr>
                    <p:cNvPr id="72" name="Rechte verbindingslijn 71">
                      <a:extLst>
                        <a:ext uri="{FF2B5EF4-FFF2-40B4-BE49-F238E27FC236}">
                          <a16:creationId xmlns:a16="http://schemas.microsoft.com/office/drawing/2014/main" id="{00100627-628C-4D68-AAD8-6AB85469FC45}"/>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73" name="Rechte verbindingslijn 72">
                      <a:extLst>
                        <a:ext uri="{FF2B5EF4-FFF2-40B4-BE49-F238E27FC236}">
                          <a16:creationId xmlns:a16="http://schemas.microsoft.com/office/drawing/2014/main" id="{80EAC39C-C271-4D73-BC7A-5944C9F91141}"/>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74" name="Rechte verbindingslijn 73">
                      <a:extLst>
                        <a:ext uri="{FF2B5EF4-FFF2-40B4-BE49-F238E27FC236}">
                          <a16:creationId xmlns:a16="http://schemas.microsoft.com/office/drawing/2014/main" id="{72EC4B83-6D0B-49AD-B1A1-603DFE88D19D}"/>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75" name="Rechte verbindingslijn 74">
                      <a:extLst>
                        <a:ext uri="{FF2B5EF4-FFF2-40B4-BE49-F238E27FC236}">
                          <a16:creationId xmlns:a16="http://schemas.microsoft.com/office/drawing/2014/main" id="{5E0532D8-19EF-4F65-936D-C94DCFE2F28B}"/>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76" name="Rechte verbindingslijn 75">
                      <a:extLst>
                        <a:ext uri="{FF2B5EF4-FFF2-40B4-BE49-F238E27FC236}">
                          <a16:creationId xmlns:a16="http://schemas.microsoft.com/office/drawing/2014/main" id="{E2A4BAED-B71C-4F5D-AEFC-62E987824D3F}"/>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69" name="Groep 68">
                    <a:extLst>
                      <a:ext uri="{FF2B5EF4-FFF2-40B4-BE49-F238E27FC236}">
                        <a16:creationId xmlns:a16="http://schemas.microsoft.com/office/drawing/2014/main" id="{A8987EC2-F607-4386-89D2-079FE4820E73}"/>
                      </a:ext>
                    </a:extLst>
                  </p:cNvPr>
                  <p:cNvGrpSpPr/>
                  <p:nvPr userDrawn="1"/>
                </p:nvGrpSpPr>
                <p:grpSpPr>
                  <a:xfrm>
                    <a:off x="-3634047" y="735854"/>
                    <a:ext cx="88801" cy="72568"/>
                    <a:chOff x="-2091059" y="1395403"/>
                    <a:chExt cx="157316" cy="128558"/>
                  </a:xfrm>
                </p:grpSpPr>
                <p:sp>
                  <p:nvSpPr>
                    <p:cNvPr id="70" name="Rechthoek 69">
                      <a:extLst>
                        <a:ext uri="{FF2B5EF4-FFF2-40B4-BE49-F238E27FC236}">
                          <a16:creationId xmlns:a16="http://schemas.microsoft.com/office/drawing/2014/main" id="{D00234E5-0D34-4E3B-96AB-057FDAA473C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71" name="Pijl: punthaak 70">
                      <a:extLst>
                        <a:ext uri="{FF2B5EF4-FFF2-40B4-BE49-F238E27FC236}">
                          <a16:creationId xmlns:a16="http://schemas.microsoft.com/office/drawing/2014/main" id="{07344967-AEC4-4959-96D1-8E9D7E79E2A9}"/>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grpSp>
            <p:nvGrpSpPr>
              <p:cNvPr id="52" name="Groep 51">
                <a:extLst>
                  <a:ext uri="{FF2B5EF4-FFF2-40B4-BE49-F238E27FC236}">
                    <a16:creationId xmlns:a16="http://schemas.microsoft.com/office/drawing/2014/main" id="{831DFBF1-3BF4-4930-9D0B-3AD760049B63}"/>
                  </a:ext>
                </a:extLst>
              </p:cNvPr>
              <p:cNvGrpSpPr/>
              <p:nvPr userDrawn="1"/>
            </p:nvGrpSpPr>
            <p:grpSpPr>
              <a:xfrm>
                <a:off x="-2425037" y="781500"/>
                <a:ext cx="357690" cy="330595"/>
                <a:chOff x="-2721817" y="782525"/>
                <a:chExt cx="432805" cy="400021"/>
              </a:xfrm>
            </p:grpSpPr>
            <p:sp>
              <p:nvSpPr>
                <p:cNvPr id="55" name="Rechthoek 54">
                  <a:extLst>
                    <a:ext uri="{FF2B5EF4-FFF2-40B4-BE49-F238E27FC236}">
                      <a16:creationId xmlns:a16="http://schemas.microsoft.com/office/drawing/2014/main" id="{BB062F73-8F1A-4C88-8DF3-0EF1D91B7600}"/>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56" name="Groep 55">
                  <a:extLst>
                    <a:ext uri="{FF2B5EF4-FFF2-40B4-BE49-F238E27FC236}">
                      <a16:creationId xmlns:a16="http://schemas.microsoft.com/office/drawing/2014/main" id="{29A83D22-5FA5-4587-84C7-22A33CBEDCB3}"/>
                    </a:ext>
                  </a:extLst>
                </p:cNvPr>
                <p:cNvGrpSpPr/>
                <p:nvPr userDrawn="1"/>
              </p:nvGrpSpPr>
              <p:grpSpPr>
                <a:xfrm>
                  <a:off x="-2652453" y="866772"/>
                  <a:ext cx="294076" cy="231526"/>
                  <a:chOff x="-3310843" y="700986"/>
                  <a:chExt cx="182598" cy="143759"/>
                </a:xfrm>
              </p:grpSpPr>
              <p:grpSp>
                <p:nvGrpSpPr>
                  <p:cNvPr id="57" name="Groep 56">
                    <a:extLst>
                      <a:ext uri="{FF2B5EF4-FFF2-40B4-BE49-F238E27FC236}">
                        <a16:creationId xmlns:a16="http://schemas.microsoft.com/office/drawing/2014/main" id="{C1D7B751-DF4F-45A2-A3A7-A0BBBA0120B6}"/>
                      </a:ext>
                    </a:extLst>
                  </p:cNvPr>
                  <p:cNvGrpSpPr/>
                  <p:nvPr userDrawn="1"/>
                </p:nvGrpSpPr>
                <p:grpSpPr>
                  <a:xfrm>
                    <a:off x="-3310843" y="700986"/>
                    <a:ext cx="182598" cy="143759"/>
                    <a:chOff x="-3310843" y="700986"/>
                    <a:chExt cx="182598" cy="143759"/>
                  </a:xfrm>
                </p:grpSpPr>
                <p:cxnSp>
                  <p:nvCxnSpPr>
                    <p:cNvPr id="61" name="Rechte verbindingslijn 60">
                      <a:extLst>
                        <a:ext uri="{FF2B5EF4-FFF2-40B4-BE49-F238E27FC236}">
                          <a16:creationId xmlns:a16="http://schemas.microsoft.com/office/drawing/2014/main" id="{193FCC86-0F14-420D-B91E-398A4533F2A2}"/>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62" name="Rechte verbindingslijn 61">
                      <a:extLst>
                        <a:ext uri="{FF2B5EF4-FFF2-40B4-BE49-F238E27FC236}">
                          <a16:creationId xmlns:a16="http://schemas.microsoft.com/office/drawing/2014/main" id="{C225615F-E27F-4B02-A5C9-F90D7CE3A467}"/>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63" name="Rechte verbindingslijn 62">
                      <a:extLst>
                        <a:ext uri="{FF2B5EF4-FFF2-40B4-BE49-F238E27FC236}">
                          <a16:creationId xmlns:a16="http://schemas.microsoft.com/office/drawing/2014/main" id="{0D6118F2-50FD-4F15-BD2A-72EB238A513A}"/>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64" name="Rechte verbindingslijn 63">
                      <a:extLst>
                        <a:ext uri="{FF2B5EF4-FFF2-40B4-BE49-F238E27FC236}">
                          <a16:creationId xmlns:a16="http://schemas.microsoft.com/office/drawing/2014/main" id="{8036486F-E744-44DC-9CD0-BB9163E3AFBA}"/>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65" name="Rechte verbindingslijn 64">
                      <a:extLst>
                        <a:ext uri="{FF2B5EF4-FFF2-40B4-BE49-F238E27FC236}">
                          <a16:creationId xmlns:a16="http://schemas.microsoft.com/office/drawing/2014/main" id="{F5C75B89-8031-4AEF-A82B-2939F93BCE49}"/>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58" name="Groep 57">
                    <a:extLst>
                      <a:ext uri="{FF2B5EF4-FFF2-40B4-BE49-F238E27FC236}">
                        <a16:creationId xmlns:a16="http://schemas.microsoft.com/office/drawing/2014/main" id="{C87A99D1-054C-4234-80BE-34A45C78FE59}"/>
                      </a:ext>
                    </a:extLst>
                  </p:cNvPr>
                  <p:cNvGrpSpPr/>
                  <p:nvPr userDrawn="1"/>
                </p:nvGrpSpPr>
                <p:grpSpPr>
                  <a:xfrm flipH="1">
                    <a:off x="-3310774" y="735854"/>
                    <a:ext cx="88801" cy="72568"/>
                    <a:chOff x="-2091059" y="1395403"/>
                    <a:chExt cx="157316" cy="128558"/>
                  </a:xfrm>
                </p:grpSpPr>
                <p:sp>
                  <p:nvSpPr>
                    <p:cNvPr id="59" name="Rechthoek 58">
                      <a:extLst>
                        <a:ext uri="{FF2B5EF4-FFF2-40B4-BE49-F238E27FC236}">
                          <a16:creationId xmlns:a16="http://schemas.microsoft.com/office/drawing/2014/main" id="{7E17E13C-2EF6-470E-AACC-35599E8577F2}"/>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60" name="Pijl: punthaak 59">
                      <a:extLst>
                        <a:ext uri="{FF2B5EF4-FFF2-40B4-BE49-F238E27FC236}">
                          <a16:creationId xmlns:a16="http://schemas.microsoft.com/office/drawing/2014/main" id="{A2013D1B-FBCD-427D-94A0-45C27F27BEDD}"/>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sp>
            <p:nvSpPr>
              <p:cNvPr id="53" name="Rechthoek 52">
                <a:extLst>
                  <a:ext uri="{FF2B5EF4-FFF2-40B4-BE49-F238E27FC236}">
                    <a16:creationId xmlns:a16="http://schemas.microsoft.com/office/drawing/2014/main" id="{6CC4DE5C-5C0C-4837-BC0C-DC621A507641}"/>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omhoog</a:t>
                </a:r>
              </a:p>
            </p:txBody>
          </p:sp>
          <p:sp>
            <p:nvSpPr>
              <p:cNvPr id="54" name="Rechthoek 53">
                <a:extLst>
                  <a:ext uri="{FF2B5EF4-FFF2-40B4-BE49-F238E27FC236}">
                    <a16:creationId xmlns:a16="http://schemas.microsoft.com/office/drawing/2014/main" id="{6440B507-BACE-4EE1-8804-3D929B9D09B1}"/>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omlaag</a:t>
                </a:r>
              </a:p>
            </p:txBody>
          </p:sp>
        </p:grpSp>
        <p:cxnSp>
          <p:nvCxnSpPr>
            <p:cNvPr id="32" name="Rechte verbindingslijn 31">
              <a:extLst>
                <a:ext uri="{FF2B5EF4-FFF2-40B4-BE49-F238E27FC236}">
                  <a16:creationId xmlns:a16="http://schemas.microsoft.com/office/drawing/2014/main" id="{F23C5D59-BC38-4014-B8C6-165882DB0CFB}"/>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33" name="Rechthoek 32">
              <a:extLst>
                <a:ext uri="{FF2B5EF4-FFF2-40B4-BE49-F238E27FC236}">
                  <a16:creationId xmlns:a16="http://schemas.microsoft.com/office/drawing/2014/main" id="{C549DBD0-03D2-4C07-932B-FE5EB75EBBC2}"/>
                </a:ext>
              </a:extLst>
            </p:cNvPr>
            <p:cNvSpPr/>
            <p:nvPr userDrawn="1"/>
          </p:nvSpPr>
          <p:spPr>
            <a:xfrm>
              <a:off x="-3059324" y="1719143"/>
              <a:ext cx="2823104" cy="255963"/>
            </a:xfrm>
            <a:prstGeom prst="rect">
              <a:avLst/>
            </a:prstGeom>
            <a:noFill/>
            <a:ln w="25400" cap="flat" cmpd="sng" algn="ctr">
              <a:noFill/>
              <a:prstDash val="solid"/>
            </a:ln>
            <a:effectLst/>
          </p:spPr>
          <p:txBody>
            <a:bodyPr lIns="0" tIns="0" rIns="0" bIns="0" rtlCol="0" anchor="ctr"/>
            <a:lstStyle/>
            <a:p>
              <a:pPr marL="265113" marR="0" lvl="0" indent="-265113" algn="l" defTabSz="914400" rtl="0" eaLnBrk="1" fontAlgn="auto" latinLnBrk="0" hangingPunct="1">
                <a:lnSpc>
                  <a:spcPct val="90000"/>
                </a:lnSpc>
                <a:spcBef>
                  <a:spcPts val="800"/>
                </a:spcBef>
                <a:spcAft>
                  <a:spcPts val="500"/>
                </a:spcAft>
                <a:buClr>
                  <a:schemeClr val="accent1"/>
                </a:buClr>
                <a:buSzTx/>
                <a:buFont typeface="Arial" panose="020B0604020202020204" pitchFamily="34" charset="0"/>
                <a:buChar char="•"/>
                <a:tabLst/>
                <a:defRPr/>
              </a:pP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34" name="Ovaal 33">
              <a:extLst>
                <a:ext uri="{FF2B5EF4-FFF2-40B4-BE49-F238E27FC236}">
                  <a16:creationId xmlns:a16="http://schemas.microsoft.com/office/drawing/2014/main" id="{16AE593B-B1BC-4D90-894A-DC5500828CA5}"/>
                </a:ext>
              </a:extLst>
            </p:cNvPr>
            <p:cNvSpPr/>
            <p:nvPr userDrawn="1"/>
          </p:nvSpPr>
          <p:spPr>
            <a:xfrm>
              <a:off x="-3425006" y="2091065"/>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35" name="Rechthoek 34">
              <a:extLst>
                <a:ext uri="{FF2B5EF4-FFF2-40B4-BE49-F238E27FC236}">
                  <a16:creationId xmlns:a16="http://schemas.microsoft.com/office/drawing/2014/main" id="{0BCC59D6-C4D5-48FA-B671-3FF8ED29E6A1}"/>
                </a:ext>
              </a:extLst>
            </p:cNvPr>
            <p:cNvSpPr/>
            <p:nvPr userDrawn="1"/>
          </p:nvSpPr>
          <p:spPr>
            <a:xfrm>
              <a:off x="-3059324" y="2091064"/>
              <a:ext cx="2823104" cy="255963"/>
            </a:xfrm>
            <a:prstGeom prst="rect">
              <a:avLst/>
            </a:prstGeom>
            <a:noFill/>
            <a:ln w="25400" cap="flat" cmpd="sng" algn="ctr">
              <a:noFill/>
              <a:prstDash val="solid"/>
            </a:ln>
            <a:effectLst/>
          </p:spPr>
          <p:txBody>
            <a:bodyPr lIns="0" tIns="0" rIns="0" bIns="0" rtlCol="0" anchor="ctr"/>
            <a:lstStyle/>
            <a:p>
              <a:pPr marL="541338" marR="0" lvl="1" indent="-276225" algn="l" defTabSz="914400" rtl="0" eaLnBrk="1" fontAlgn="auto" latinLnBrk="0" hangingPunct="1">
                <a:lnSpc>
                  <a:spcPct val="90000"/>
                </a:lnSpc>
                <a:spcBef>
                  <a:spcPts val="800"/>
                </a:spcBef>
                <a:spcAft>
                  <a:spcPts val="500"/>
                </a:spcAft>
                <a:buClr>
                  <a:schemeClr val="tx2"/>
                </a:buClr>
                <a:buSzTx/>
                <a:buFont typeface="Arial" panose="020B0604020202020204" pitchFamily="34" charset="0"/>
                <a:buChar char="•"/>
                <a:tabLst/>
                <a:defRPr/>
              </a:pPr>
              <a:r>
                <a:rPr lang="nl-NL" sz="1400" kern="1200" noProof="0" dirty="0">
                  <a:solidFill>
                    <a:schemeClr val="tx2"/>
                  </a:solidFill>
                  <a:latin typeface="+mn-lt"/>
                  <a:ea typeface="+mn-ea"/>
                  <a:cs typeface="+mn-cs"/>
                </a:rPr>
                <a:t>Sub-</a:t>
              </a:r>
              <a:r>
                <a:rPr lang="nl-NL" sz="1400" kern="1200" noProof="0" dirty="0" err="1">
                  <a:solidFill>
                    <a:schemeClr val="tx2"/>
                  </a:solidFill>
                  <a:latin typeface="+mn-lt"/>
                  <a:ea typeface="+mn-ea"/>
                  <a:cs typeface="+mn-cs"/>
                </a:rPr>
                <a:t>bullet</a:t>
              </a:r>
              <a:r>
                <a:rPr lang="nl-NL" sz="1400" kern="1200" noProof="0" dirty="0">
                  <a:solidFill>
                    <a:schemeClr val="tx2"/>
                  </a:solidFill>
                  <a:latin typeface="+mn-lt"/>
                  <a:ea typeface="+mn-ea"/>
                  <a:cs typeface="+mn-cs"/>
                </a:rPr>
                <a:t> #1</a:t>
              </a:r>
            </a:p>
          </p:txBody>
        </p:sp>
        <p:sp>
          <p:nvSpPr>
            <p:cNvPr id="36" name="Ovaal 35">
              <a:extLst>
                <a:ext uri="{FF2B5EF4-FFF2-40B4-BE49-F238E27FC236}">
                  <a16:creationId xmlns:a16="http://schemas.microsoft.com/office/drawing/2014/main" id="{752A5281-F6B8-428B-84E8-05F21419AAAC}"/>
                </a:ext>
              </a:extLst>
            </p:cNvPr>
            <p:cNvSpPr/>
            <p:nvPr userDrawn="1"/>
          </p:nvSpPr>
          <p:spPr>
            <a:xfrm>
              <a:off x="-3425006" y="24652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37" name="Rechthoek 36">
              <a:extLst>
                <a:ext uri="{FF2B5EF4-FFF2-40B4-BE49-F238E27FC236}">
                  <a16:creationId xmlns:a16="http://schemas.microsoft.com/office/drawing/2014/main" id="{D0101CD9-3BBB-432C-A7F2-B0BC478EB399}"/>
                </a:ext>
              </a:extLst>
            </p:cNvPr>
            <p:cNvSpPr/>
            <p:nvPr userDrawn="1"/>
          </p:nvSpPr>
          <p:spPr>
            <a:xfrm>
              <a:off x="-3059324" y="2465240"/>
              <a:ext cx="2823104" cy="255963"/>
            </a:xfrm>
            <a:prstGeom prst="rect">
              <a:avLst/>
            </a:prstGeom>
            <a:noFill/>
            <a:ln w="25400" cap="flat" cmpd="sng" algn="ctr">
              <a:noFill/>
              <a:prstDash val="solid"/>
            </a:ln>
            <a:effectLst/>
          </p:spPr>
          <p:txBody>
            <a:bodyPr lIns="0" tIns="0" rIns="0" bIns="0" rtlCol="0" anchor="ctr"/>
            <a:lstStyle/>
            <a:p>
              <a:pPr marL="806450" marR="0" lvl="2" indent="-265113" algn="l" defTabSz="914400" rtl="0" eaLnBrk="1" fontAlgn="auto" latinLnBrk="0" hangingPunct="1">
                <a:lnSpc>
                  <a:spcPct val="90000"/>
                </a:lnSpc>
                <a:spcBef>
                  <a:spcPts val="800"/>
                </a:spcBef>
                <a:spcAft>
                  <a:spcPts val="500"/>
                </a:spcAft>
                <a:buClr>
                  <a:schemeClr val="accent1"/>
                </a:buClr>
                <a:buSzTx/>
                <a:buFont typeface="Calibri Light" panose="020F0302020204030204" pitchFamily="34" charset="0"/>
                <a:buChar char="-"/>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#2</a:t>
              </a:r>
            </a:p>
          </p:txBody>
        </p:sp>
        <p:sp>
          <p:nvSpPr>
            <p:cNvPr id="38" name="Ovaal 37">
              <a:extLst>
                <a:ext uri="{FF2B5EF4-FFF2-40B4-BE49-F238E27FC236}">
                  <a16:creationId xmlns:a16="http://schemas.microsoft.com/office/drawing/2014/main" id="{C1963F3D-EB82-4429-9E74-5FD5539D8605}"/>
                </a:ext>
              </a:extLst>
            </p:cNvPr>
            <p:cNvSpPr/>
            <p:nvPr userDrawn="1"/>
          </p:nvSpPr>
          <p:spPr>
            <a:xfrm>
              <a:off x="-3425006" y="283788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39" name="Rechthoek 38">
              <a:extLst>
                <a:ext uri="{FF2B5EF4-FFF2-40B4-BE49-F238E27FC236}">
                  <a16:creationId xmlns:a16="http://schemas.microsoft.com/office/drawing/2014/main" id="{9BDCC4AF-B988-4702-9D55-DD1141C974B1}"/>
                </a:ext>
              </a:extLst>
            </p:cNvPr>
            <p:cNvSpPr/>
            <p:nvPr userDrawn="1"/>
          </p:nvSpPr>
          <p:spPr>
            <a:xfrm>
              <a:off x="-3059324" y="2837885"/>
              <a:ext cx="2823104" cy="255963"/>
            </a:xfrm>
            <a:prstGeom prst="rect">
              <a:avLst/>
            </a:prstGeom>
            <a:noFill/>
            <a:ln w="25400" cap="flat" cmpd="sng" algn="ctr">
              <a:noFill/>
              <a:prstDash val="solid"/>
            </a:ln>
            <a:effectLst/>
          </p:spPr>
          <p:txBody>
            <a:bodyPr lIns="0" tIns="0" rIns="0" bIns="0" rtlCol="0" anchor="ctr"/>
            <a:lstStyle/>
            <a:p>
              <a:pPr marL="0" marR="0" lvl="3"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400" kern="1200" noProof="0" dirty="0">
                  <a:solidFill>
                    <a:schemeClr val="tx2"/>
                  </a:solidFill>
                  <a:latin typeface="+mn-lt"/>
                  <a:ea typeface="+mn-ea"/>
                  <a:cs typeface="+mn-cs"/>
                </a:rPr>
                <a:t>Leestekst</a:t>
              </a:r>
            </a:p>
          </p:txBody>
        </p:sp>
        <p:sp>
          <p:nvSpPr>
            <p:cNvPr id="40" name="Ovaal 39">
              <a:extLst>
                <a:ext uri="{FF2B5EF4-FFF2-40B4-BE49-F238E27FC236}">
                  <a16:creationId xmlns:a16="http://schemas.microsoft.com/office/drawing/2014/main" id="{7C13B699-2990-4C29-9C37-1668712630BC}"/>
                </a:ext>
              </a:extLst>
            </p:cNvPr>
            <p:cNvSpPr/>
            <p:nvPr userDrawn="1"/>
          </p:nvSpPr>
          <p:spPr>
            <a:xfrm>
              <a:off x="-3425006" y="32214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41" name="Rechthoek 40">
              <a:extLst>
                <a:ext uri="{FF2B5EF4-FFF2-40B4-BE49-F238E27FC236}">
                  <a16:creationId xmlns:a16="http://schemas.microsoft.com/office/drawing/2014/main" id="{CB428B65-C9CC-4CB4-8766-ABF39BFEB864}"/>
                </a:ext>
              </a:extLst>
            </p:cNvPr>
            <p:cNvSpPr/>
            <p:nvPr userDrawn="1"/>
          </p:nvSpPr>
          <p:spPr>
            <a:xfrm>
              <a:off x="-3059324" y="3221491"/>
              <a:ext cx="2823104" cy="255963"/>
            </a:xfrm>
            <a:prstGeom prst="rect">
              <a:avLst/>
            </a:prstGeom>
            <a:noFill/>
            <a:ln w="25400" cap="flat" cmpd="sng" algn="ctr">
              <a:noFill/>
              <a:prstDash val="solid"/>
            </a:ln>
            <a:effectLst/>
          </p:spPr>
          <p:txBody>
            <a:bodyPr lIns="0" tIns="0" rIns="0" bIns="0" rtlCol="0" anchor="ctr"/>
            <a:lstStyle/>
            <a:p>
              <a:pPr marL="0" marR="0" lvl="4" indent="0" algn="l" defTabSz="914400" rtl="0" eaLnBrk="1" fontAlgn="auto" latinLnBrk="0" hangingPunct="1">
                <a:lnSpc>
                  <a:spcPct val="90000"/>
                </a:lnSpc>
                <a:spcBef>
                  <a:spcPts val="800"/>
                </a:spcBef>
                <a:spcAft>
                  <a:spcPts val="500"/>
                </a:spcAft>
                <a:buClrTx/>
                <a:buSzTx/>
                <a:buFont typeface="Arial" panose="020B0604020202020204" pitchFamily="34" charset="0"/>
                <a:buNone/>
                <a:tabLst/>
                <a:defRPr/>
              </a:pPr>
              <a:r>
                <a:rPr lang="nl-NL" sz="1800" b="0" kern="1200" noProof="0" dirty="0">
                  <a:solidFill>
                    <a:schemeClr val="accent1"/>
                  </a:solidFill>
                  <a:latin typeface="+mj-lt"/>
                  <a:ea typeface="+mn-ea"/>
                  <a:cs typeface="+mn-cs"/>
                </a:rPr>
                <a:t>Tussenkop</a:t>
              </a:r>
            </a:p>
          </p:txBody>
        </p:sp>
        <p:sp>
          <p:nvSpPr>
            <p:cNvPr id="42" name="Rechthoek 41">
              <a:extLst>
                <a:ext uri="{FF2B5EF4-FFF2-40B4-BE49-F238E27FC236}">
                  <a16:creationId xmlns:a16="http://schemas.microsoft.com/office/drawing/2014/main" id="{0C330E3B-B498-4EFB-AAB8-7E83A7C78CD6}"/>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onder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zoals hierboven aangegeven, om een tekst niveau te kiezen. Kies uit:</a:t>
              </a:r>
            </a:p>
          </p:txBody>
        </p:sp>
      </p:grpSp>
    </p:spTree>
    <p:extLst>
      <p:ext uri="{BB962C8B-B14F-4D97-AF65-F5344CB8AC3E}">
        <p14:creationId xmlns:p14="http://schemas.microsoft.com/office/powerpoint/2010/main" val="3100673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KST / AFBEELDING (S)">
    <p:bg>
      <p:bgPr>
        <a:solidFill>
          <a:schemeClr val="bg1"/>
        </a:solidFill>
        <a:effectLst/>
      </p:bgPr>
    </p:bg>
    <p:spTree>
      <p:nvGrpSpPr>
        <p:cNvPr id="1" name=""/>
        <p:cNvGrpSpPr/>
        <p:nvPr/>
      </p:nvGrpSpPr>
      <p:grpSpPr>
        <a:xfrm>
          <a:off x="0" y="0"/>
          <a:ext cx="0" cy="0"/>
          <a:chOff x="0" y="0"/>
          <a:chExt cx="0" cy="0"/>
        </a:xfrm>
      </p:grpSpPr>
      <p:sp>
        <p:nvSpPr>
          <p:cNvPr id="27" name="Tijdelijke aanduiding voor afbeelding 16">
            <a:extLst>
              <a:ext uri="{FF2B5EF4-FFF2-40B4-BE49-F238E27FC236}">
                <a16:creationId xmlns:a16="http://schemas.microsoft.com/office/drawing/2014/main" id="{F642C567-C12A-4087-8979-6338C128A3AF}"/>
              </a:ext>
            </a:extLst>
          </p:cNvPr>
          <p:cNvSpPr>
            <a:spLocks noGrp="1"/>
          </p:cNvSpPr>
          <p:nvPr>
            <p:ph type="pic" sz="quarter" idx="13" hasCustomPrompt="1"/>
          </p:nvPr>
        </p:nvSpPr>
        <p:spPr>
          <a:xfrm>
            <a:off x="8408832" y="0"/>
            <a:ext cx="3783166" cy="6858000"/>
          </a:xfrm>
          <a:solidFill>
            <a:schemeClr val="bg2">
              <a:lumMod val="20000"/>
              <a:lumOff val="80000"/>
            </a:schemeClr>
          </a:solidFill>
        </p:spPr>
        <p:txBody>
          <a:bodyPr lIns="900000" tIns="2700000" rIns="900000"/>
          <a:lstStyle>
            <a:lvl1pPr marL="0" indent="0" algn="ctr">
              <a:buNone/>
              <a:defRPr sz="1200" i="1">
                <a:solidFill>
                  <a:schemeClr val="bg2">
                    <a:lumMod val="50000"/>
                  </a:schemeClr>
                </a:solidFill>
              </a:defRPr>
            </a:lvl1pPr>
          </a:lstStyle>
          <a:p>
            <a:r>
              <a:rPr lang="nl-NL" dirty="0"/>
              <a:t>Klik op onderstaand pictogram om een afbeelding in te voegen</a:t>
            </a:r>
          </a:p>
        </p:txBody>
      </p:sp>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a:xfrm>
            <a:off x="899998" y="720000"/>
            <a:ext cx="7040832" cy="543999"/>
          </a:xfrm>
        </p:spPr>
        <p:txBody>
          <a:bodyPr/>
          <a:lstStyle>
            <a:lvl1pPr>
              <a:defRPr/>
            </a:lvl1pPr>
          </a:lstStyle>
          <a:p>
            <a:r>
              <a:rPr lang="nl-NL" noProof="0" dirty="0"/>
              <a:t>Voeg hier een titel in</a:t>
            </a:r>
          </a:p>
        </p:txBody>
      </p:sp>
      <p:sp>
        <p:nvSpPr>
          <p:cNvPr id="3" name="Tijdelijke aanduiding voor verticale tekst 2">
            <a:extLst>
              <a:ext uri="{FF2B5EF4-FFF2-40B4-BE49-F238E27FC236}">
                <a16:creationId xmlns:a16="http://schemas.microsoft.com/office/drawing/2014/main" id="{3B184817-515D-4870-8CED-0DECE6FF2FC8}"/>
              </a:ext>
            </a:extLst>
          </p:cNvPr>
          <p:cNvSpPr>
            <a:spLocks noGrp="1"/>
          </p:cNvSpPr>
          <p:nvPr>
            <p:ph type="body" orient="vert" idx="1" hasCustomPrompt="1"/>
          </p:nvPr>
        </p:nvSpPr>
        <p:spPr>
          <a:xfrm>
            <a:off x="1368000" y="1552790"/>
            <a:ext cx="6572830" cy="4501069"/>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nl-NL" noProof="0" dirty="0" err="1"/>
              <a:t>Bullet</a:t>
            </a:r>
            <a:endParaRPr lang="nl-NL" noProof="0" dirty="0"/>
          </a:p>
          <a:p>
            <a:pPr lvl="1"/>
            <a:r>
              <a:rPr lang="nl-NL" noProof="0" dirty="0"/>
              <a:t>Sub-</a:t>
            </a:r>
            <a:r>
              <a:rPr lang="nl-NL" noProof="0" dirty="0" err="1"/>
              <a:t>bullet</a:t>
            </a:r>
            <a:r>
              <a:rPr lang="nl-NL" noProof="0" dirty="0"/>
              <a:t> #1</a:t>
            </a:r>
          </a:p>
          <a:p>
            <a:pPr lvl="2"/>
            <a:r>
              <a:rPr lang="nl-NL" noProof="0" dirty="0"/>
              <a:t>Sub-</a:t>
            </a:r>
            <a:r>
              <a:rPr lang="nl-NL" noProof="0" dirty="0" err="1"/>
              <a:t>bullet</a:t>
            </a:r>
            <a:r>
              <a:rPr lang="nl-NL" noProof="0" dirty="0"/>
              <a:t> #2</a:t>
            </a:r>
          </a:p>
          <a:p>
            <a:pPr lvl="3"/>
            <a:r>
              <a:rPr lang="nl-NL" noProof="0" dirty="0"/>
              <a:t>Leestekst</a:t>
            </a:r>
          </a:p>
          <a:p>
            <a:pPr lvl="4"/>
            <a:r>
              <a:rPr lang="nl-NL" noProof="0" dirty="0"/>
              <a:t>Tussenkop</a:t>
            </a:r>
          </a:p>
          <a:p>
            <a:pPr lvl="5"/>
            <a:r>
              <a:rPr lang="nl-NL" noProof="0" dirty="0"/>
              <a:t>Numerieke </a:t>
            </a:r>
            <a:r>
              <a:rPr lang="nl-NL" noProof="0" dirty="0" err="1"/>
              <a:t>bullet</a:t>
            </a:r>
            <a:endParaRPr lang="nl-NL" noProof="0" dirty="0"/>
          </a:p>
          <a:p>
            <a:pPr lvl="6"/>
            <a:r>
              <a:rPr lang="nl-NL" noProof="0" dirty="0"/>
              <a:t>Alfabetische </a:t>
            </a:r>
            <a:r>
              <a:rPr lang="nl-NL" noProof="0" dirty="0" err="1"/>
              <a:t>bullet</a:t>
            </a:r>
            <a:endParaRPr lang="nl-NL" noProof="0" dirty="0"/>
          </a:p>
          <a:p>
            <a:pPr lvl="7"/>
            <a:r>
              <a:rPr lang="nl-NL" noProof="0" dirty="0"/>
              <a:t>Sub-</a:t>
            </a:r>
            <a:r>
              <a:rPr lang="nl-NL" noProof="0" dirty="0" err="1"/>
              <a:t>bullet</a:t>
            </a:r>
            <a:r>
              <a:rPr lang="nl-NL" noProof="0" dirty="0"/>
              <a:t> #3</a:t>
            </a:r>
          </a:p>
          <a:p>
            <a:pPr lvl="8"/>
            <a:r>
              <a:rPr lang="nl-NL" noProof="0" dirty="0"/>
              <a:t>Bronvermelding</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7AFE06B2-DD86-4FDE-BDD6-2CBDF4F69701}"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4099584" y="-491319"/>
            <a:ext cx="3992832"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TEKST / AFBEELDING (S)</a:t>
            </a:r>
          </a:p>
        </p:txBody>
      </p:sp>
      <p:grpSp>
        <p:nvGrpSpPr>
          <p:cNvPr id="10" name="GRID" hidden="1">
            <a:extLst>
              <a:ext uri="{FF2B5EF4-FFF2-40B4-BE49-F238E27FC236}">
                <a16:creationId xmlns:a16="http://schemas.microsoft.com/office/drawing/2014/main" id="{CD00BE49-8745-4E59-A325-DF09886D13CE}"/>
              </a:ext>
            </a:extLst>
          </p:cNvPr>
          <p:cNvGrpSpPr/>
          <p:nvPr userDrawn="1"/>
        </p:nvGrpSpPr>
        <p:grpSpPr>
          <a:xfrm>
            <a:off x="-4482" y="0"/>
            <a:ext cx="12196482" cy="6867680"/>
            <a:chOff x="-4482" y="0"/>
            <a:chExt cx="12196482" cy="6867680"/>
          </a:xfrm>
          <a:solidFill>
            <a:srgbClr val="000000">
              <a:alpha val="30000"/>
            </a:srgbClr>
          </a:solidFill>
        </p:grpSpPr>
        <p:sp>
          <p:nvSpPr>
            <p:cNvPr id="26" name="Rechthoek 25">
              <a:extLst>
                <a:ext uri="{FF2B5EF4-FFF2-40B4-BE49-F238E27FC236}">
                  <a16:creationId xmlns:a16="http://schemas.microsoft.com/office/drawing/2014/main" id="{C798974E-A3CC-46F5-A93E-BEE1F635528C}"/>
                </a:ext>
              </a:extLst>
            </p:cNvPr>
            <p:cNvSpPr/>
            <p:nvPr userDrawn="1"/>
          </p:nvSpPr>
          <p:spPr>
            <a:xfrm>
              <a:off x="7940831" y="0"/>
              <a:ext cx="47248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3F4B495C-B28B-4DF9-B35F-07BA8A47C092}"/>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8E215F8B-C4A6-4CEA-9BE3-259C676D7032}"/>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E7AF4BC6-2D64-4B08-A1CB-61D75035E2C9}"/>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4CD3C6B0-FFE2-4FF6-8A3A-2E790AE22641}"/>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8B1A6C6F-7CC6-4D4F-978C-8EEE1375736E}"/>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E9BE1316-2F0A-493C-92ED-42148032014C}"/>
                </a:ext>
              </a:extLst>
            </p:cNvPr>
            <p:cNvSpPr/>
            <p:nvPr userDrawn="1"/>
          </p:nvSpPr>
          <p:spPr>
            <a:xfrm>
              <a:off x="-4482" y="6059000"/>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277FB2C8-8EC7-451A-8C75-2F61C2C3083F}"/>
                </a:ext>
              </a:extLst>
            </p:cNvPr>
            <p:cNvSpPr/>
            <p:nvPr userDrawn="1"/>
          </p:nvSpPr>
          <p:spPr>
            <a:xfrm>
              <a:off x="-4482" y="1264791"/>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1" name="Groep 20">
            <a:extLst>
              <a:ext uri="{FF2B5EF4-FFF2-40B4-BE49-F238E27FC236}">
                <a16:creationId xmlns:a16="http://schemas.microsoft.com/office/drawing/2014/main" id="{B4E9FE10-A1DF-494E-BD93-960DCBDC29FB}"/>
              </a:ext>
            </a:extLst>
          </p:cNvPr>
          <p:cNvGrpSpPr/>
          <p:nvPr userDrawn="1"/>
        </p:nvGrpSpPr>
        <p:grpSpPr>
          <a:xfrm>
            <a:off x="-36096" y="1528010"/>
            <a:ext cx="795818" cy="5342020"/>
            <a:chOff x="-36096" y="1528010"/>
            <a:chExt cx="795818" cy="5342020"/>
          </a:xfrm>
        </p:grpSpPr>
        <p:sp>
          <p:nvSpPr>
            <p:cNvPr id="22" name="Vrije vorm: vorm 21">
              <a:extLst>
                <a:ext uri="{FF2B5EF4-FFF2-40B4-BE49-F238E27FC236}">
                  <a16:creationId xmlns:a16="http://schemas.microsoft.com/office/drawing/2014/main" id="{1CD0E4C0-BCA1-4163-BECF-C04C85CA2FB2}"/>
                </a:ext>
              </a:extLst>
            </p:cNvPr>
            <p:cNvSpPr/>
            <p:nvPr userDrawn="1"/>
          </p:nvSpPr>
          <p:spPr>
            <a:xfrm>
              <a:off x="-36096" y="1528010"/>
              <a:ext cx="685861" cy="3537284"/>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Lst>
              <a:ahLst/>
              <a:cxnLst>
                <a:cxn ang="0">
                  <a:pos x="connsiteX0" y="connsiteY0"/>
                </a:cxn>
                <a:cxn ang="0">
                  <a:pos x="connsiteX1" y="connsiteY1"/>
                </a:cxn>
                <a:cxn ang="0">
                  <a:pos x="connsiteX2" y="connsiteY2"/>
                </a:cxn>
              </a:cxnLst>
              <a:rect l="l" t="t" r="r" b="b"/>
              <a:pathLst>
                <a:path w="685861" h="3537284">
                  <a:moveTo>
                    <a:pt x="0" y="0"/>
                  </a:moveTo>
                  <a:cubicBezTo>
                    <a:pt x="433136" y="457200"/>
                    <a:pt x="681788" y="1155033"/>
                    <a:pt x="685799" y="1744580"/>
                  </a:cubicBezTo>
                  <a:cubicBezTo>
                    <a:pt x="689810" y="2334127"/>
                    <a:pt x="501317" y="3104148"/>
                    <a:pt x="24064" y="3537284"/>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Vrije vorm: vorm 22">
              <a:extLst>
                <a:ext uri="{FF2B5EF4-FFF2-40B4-BE49-F238E27FC236}">
                  <a16:creationId xmlns:a16="http://schemas.microsoft.com/office/drawing/2014/main" id="{516ACD3F-FE03-4229-B7AA-DC5B531DAF77}"/>
                </a:ext>
              </a:extLst>
            </p:cNvPr>
            <p:cNvSpPr/>
            <p:nvPr userDrawn="1"/>
          </p:nvSpPr>
          <p:spPr>
            <a:xfrm>
              <a:off x="-26635" y="2526631"/>
              <a:ext cx="786357" cy="4343399"/>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 name="connsiteX0" fmla="*/ 0 w 722917"/>
                <a:gd name="connsiteY0" fmla="*/ 0 h 3508130"/>
                <a:gd name="connsiteX1" fmla="*/ 685799 w 722917"/>
                <a:gd name="connsiteY1" fmla="*/ 1744580 h 3508130"/>
                <a:gd name="connsiteX2" fmla="*/ 326582 w 722917"/>
                <a:gd name="connsiteY2" fmla="*/ 3508130 h 3508130"/>
                <a:gd name="connsiteX0" fmla="*/ 0 w 700380"/>
                <a:gd name="connsiteY0" fmla="*/ 0 h 3508130"/>
                <a:gd name="connsiteX1" fmla="*/ 685799 w 700380"/>
                <a:gd name="connsiteY1" fmla="*/ 1744580 h 3508130"/>
                <a:gd name="connsiteX2" fmla="*/ 326582 w 700380"/>
                <a:gd name="connsiteY2" fmla="*/ 3508130 h 3508130"/>
                <a:gd name="connsiteX0" fmla="*/ 0 w 731627"/>
                <a:gd name="connsiteY0" fmla="*/ 0 h 3508130"/>
                <a:gd name="connsiteX1" fmla="*/ 719413 w 731627"/>
                <a:gd name="connsiteY1" fmla="*/ 1744580 h 3508130"/>
                <a:gd name="connsiteX2" fmla="*/ 326582 w 731627"/>
                <a:gd name="connsiteY2" fmla="*/ 3508130 h 3508130"/>
                <a:gd name="connsiteX0" fmla="*/ 0 w 729939"/>
                <a:gd name="connsiteY0" fmla="*/ 0 h 3508130"/>
                <a:gd name="connsiteX1" fmla="*/ 719413 w 729939"/>
                <a:gd name="connsiteY1" fmla="*/ 1744580 h 3508130"/>
                <a:gd name="connsiteX2" fmla="*/ 326582 w 729939"/>
                <a:gd name="connsiteY2" fmla="*/ 3508130 h 3508130"/>
                <a:gd name="connsiteX0" fmla="*/ 0 w 724539"/>
                <a:gd name="connsiteY0" fmla="*/ 0 h 3508130"/>
                <a:gd name="connsiteX1" fmla="*/ 719413 w 724539"/>
                <a:gd name="connsiteY1" fmla="*/ 1744580 h 3508130"/>
                <a:gd name="connsiteX2" fmla="*/ 326582 w 724539"/>
                <a:gd name="connsiteY2" fmla="*/ 3508130 h 3508130"/>
                <a:gd name="connsiteX0" fmla="*/ 0 w 732294"/>
                <a:gd name="connsiteY0" fmla="*/ 0 h 3508130"/>
                <a:gd name="connsiteX1" fmla="*/ 719413 w 732294"/>
                <a:gd name="connsiteY1" fmla="*/ 1744580 h 3508130"/>
                <a:gd name="connsiteX2" fmla="*/ 326582 w 732294"/>
                <a:gd name="connsiteY2" fmla="*/ 3508130 h 3508130"/>
              </a:gdLst>
              <a:ahLst/>
              <a:cxnLst>
                <a:cxn ang="0">
                  <a:pos x="connsiteX0" y="connsiteY0"/>
                </a:cxn>
                <a:cxn ang="0">
                  <a:pos x="connsiteX1" y="connsiteY1"/>
                </a:cxn>
                <a:cxn ang="0">
                  <a:pos x="connsiteX2" y="connsiteY2"/>
                </a:cxn>
              </a:cxnLst>
              <a:rect l="l" t="t" r="r" b="b"/>
              <a:pathLst>
                <a:path w="732294" h="3508130">
                  <a:moveTo>
                    <a:pt x="0" y="0"/>
                  </a:moveTo>
                  <a:cubicBezTo>
                    <a:pt x="433136" y="457200"/>
                    <a:pt x="664983" y="1159892"/>
                    <a:pt x="719413" y="1744580"/>
                  </a:cubicBezTo>
                  <a:cubicBezTo>
                    <a:pt x="773843" y="2329268"/>
                    <a:pt x="658178" y="2977816"/>
                    <a:pt x="326582" y="3508130"/>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Vrije vorm: vorm 23">
              <a:extLst>
                <a:ext uri="{FF2B5EF4-FFF2-40B4-BE49-F238E27FC236}">
                  <a16:creationId xmlns:a16="http://schemas.microsoft.com/office/drawing/2014/main" id="{1576B43A-482C-4025-8E1D-6B1F71FAD9CD}"/>
                </a:ext>
              </a:extLst>
            </p:cNvPr>
            <p:cNvSpPr/>
            <p:nvPr userDrawn="1"/>
          </p:nvSpPr>
          <p:spPr>
            <a:xfrm>
              <a:off x="-36095" y="2610852"/>
              <a:ext cx="553454" cy="2394285"/>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Lst>
              <a:ahLst/>
              <a:cxnLst>
                <a:cxn ang="0">
                  <a:pos x="connsiteX0" y="connsiteY0"/>
                </a:cxn>
                <a:cxn ang="0">
                  <a:pos x="connsiteX1" y="connsiteY1"/>
                </a:cxn>
                <a:cxn ang="0">
                  <a:pos x="connsiteX2" y="connsiteY2"/>
                </a:cxn>
              </a:cxnLst>
              <a:rect l="l" t="t" r="r" b="b"/>
              <a:pathLst>
                <a:path w="685861" h="3537284">
                  <a:moveTo>
                    <a:pt x="0" y="0"/>
                  </a:moveTo>
                  <a:cubicBezTo>
                    <a:pt x="433136" y="457200"/>
                    <a:pt x="681788" y="1155033"/>
                    <a:pt x="685799" y="1744580"/>
                  </a:cubicBezTo>
                  <a:cubicBezTo>
                    <a:pt x="689810" y="2334127"/>
                    <a:pt x="501317" y="3104148"/>
                    <a:pt x="24064" y="3537284"/>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8" name="Instructie">
            <a:extLst>
              <a:ext uri="{FF2B5EF4-FFF2-40B4-BE49-F238E27FC236}">
                <a16:creationId xmlns:a16="http://schemas.microsoft.com/office/drawing/2014/main" id="{D8D30AFD-8510-4CF3-85F8-A1E57FFB4C1D}"/>
              </a:ext>
            </a:extLst>
          </p:cNvPr>
          <p:cNvGrpSpPr/>
          <p:nvPr userDrawn="1"/>
        </p:nvGrpSpPr>
        <p:grpSpPr>
          <a:xfrm>
            <a:off x="-3437547" y="1434"/>
            <a:ext cx="3201327" cy="5082295"/>
            <a:chOff x="-3437547" y="1434"/>
            <a:chExt cx="3201327" cy="5082295"/>
          </a:xfrm>
        </p:grpSpPr>
        <p:cxnSp>
          <p:nvCxnSpPr>
            <p:cNvPr id="29" name="Rechte verbindingslijn 28">
              <a:extLst>
                <a:ext uri="{FF2B5EF4-FFF2-40B4-BE49-F238E27FC236}">
                  <a16:creationId xmlns:a16="http://schemas.microsoft.com/office/drawing/2014/main" id="{D8655177-5E45-40DD-81F4-DE36D5C58595}"/>
                </a:ext>
              </a:extLst>
            </p:cNvPr>
            <p:cNvCxnSpPr>
              <a:cxnSpLocks/>
            </p:cNvCxnSpPr>
            <p:nvPr userDrawn="1"/>
          </p:nvCxnSpPr>
          <p:spPr>
            <a:xfrm>
              <a:off x="-3419346" y="5083729"/>
              <a:ext cx="3176013" cy="0"/>
            </a:xfrm>
            <a:prstGeom prst="line">
              <a:avLst/>
            </a:prstGeom>
            <a:noFill/>
            <a:ln w="3175" cap="flat" cmpd="sng" algn="ctr">
              <a:solidFill>
                <a:schemeClr val="accent1"/>
              </a:solidFill>
              <a:prstDash val="solid"/>
            </a:ln>
            <a:effectLst/>
          </p:spPr>
        </p:cxnSp>
        <p:sp>
          <p:nvSpPr>
            <p:cNvPr id="30" name="Ovaal 29">
              <a:extLst>
                <a:ext uri="{FF2B5EF4-FFF2-40B4-BE49-F238E27FC236}">
                  <a16:creationId xmlns:a16="http://schemas.microsoft.com/office/drawing/2014/main" id="{9D00D0C5-AD7F-4E8C-8759-6D788B0AC9C9}"/>
                </a:ext>
              </a:extLst>
            </p:cNvPr>
            <p:cNvSpPr/>
            <p:nvPr userDrawn="1"/>
          </p:nvSpPr>
          <p:spPr>
            <a:xfrm>
              <a:off x="-3425006" y="358882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31" name="Rechthoek 30">
              <a:extLst>
                <a:ext uri="{FF2B5EF4-FFF2-40B4-BE49-F238E27FC236}">
                  <a16:creationId xmlns:a16="http://schemas.microsoft.com/office/drawing/2014/main" id="{B6177998-ADB4-42DE-A911-4F858971D914}"/>
                </a:ext>
              </a:extLst>
            </p:cNvPr>
            <p:cNvSpPr/>
            <p:nvPr userDrawn="1"/>
          </p:nvSpPr>
          <p:spPr>
            <a:xfrm>
              <a:off x="-3059324" y="3588819"/>
              <a:ext cx="2823104" cy="255963"/>
            </a:xfrm>
            <a:prstGeom prst="rect">
              <a:avLst/>
            </a:prstGeom>
            <a:noFill/>
            <a:ln w="25400" cap="flat" cmpd="sng" algn="ctr">
              <a:noFill/>
              <a:prstDash val="solid"/>
            </a:ln>
            <a:effectLst/>
          </p:spPr>
          <p:txBody>
            <a:bodyPr lIns="0" tIns="0" rIns="0" bIns="0" rtlCol="0" anchor="ctr"/>
            <a:lstStyle/>
            <a:p>
              <a:pPr marL="360363" marR="0" lvl="5" indent="-360363" algn="l" defTabSz="914400" rtl="0" eaLnBrk="1" fontAlgn="auto" latinLnBrk="0" hangingPunct="1">
                <a:lnSpc>
                  <a:spcPct val="90000"/>
                </a:lnSpc>
                <a:spcBef>
                  <a:spcPts val="800"/>
                </a:spcBef>
                <a:spcAft>
                  <a:spcPts val="500"/>
                </a:spcAft>
                <a:buClr>
                  <a:schemeClr val="accent1"/>
                </a:buClr>
                <a:buSzTx/>
                <a:buFont typeface="+mj-lt"/>
                <a:buAutoNum type="arabicPeriod"/>
                <a:tabLst/>
                <a:defRPr/>
              </a:pPr>
              <a:r>
                <a:rPr lang="nl-NL" sz="1400" kern="1200" noProof="0" dirty="0">
                  <a:solidFill>
                    <a:schemeClr val="tx2"/>
                  </a:solidFill>
                  <a:latin typeface="+mn-lt"/>
                  <a:ea typeface="+mn-ea"/>
                  <a:cs typeface="+mn-cs"/>
                </a:rPr>
                <a:t>Numerieke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32" name="Ovaal 31">
              <a:extLst>
                <a:ext uri="{FF2B5EF4-FFF2-40B4-BE49-F238E27FC236}">
                  <a16:creationId xmlns:a16="http://schemas.microsoft.com/office/drawing/2014/main" id="{F5D83180-CCC7-41F1-8FEC-D0CA601069F6}"/>
                </a:ext>
              </a:extLst>
            </p:cNvPr>
            <p:cNvSpPr/>
            <p:nvPr userDrawn="1"/>
          </p:nvSpPr>
          <p:spPr>
            <a:xfrm>
              <a:off x="-3425006" y="396299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33" name="Rechthoek 32">
              <a:extLst>
                <a:ext uri="{FF2B5EF4-FFF2-40B4-BE49-F238E27FC236}">
                  <a16:creationId xmlns:a16="http://schemas.microsoft.com/office/drawing/2014/main" id="{DA2BE9EC-B6BE-4A8E-83E3-F9848E3604EC}"/>
                </a:ext>
              </a:extLst>
            </p:cNvPr>
            <p:cNvSpPr/>
            <p:nvPr userDrawn="1"/>
          </p:nvSpPr>
          <p:spPr>
            <a:xfrm>
              <a:off x="-3059324" y="3962995"/>
              <a:ext cx="2823104" cy="255963"/>
            </a:xfrm>
            <a:prstGeom prst="rect">
              <a:avLst/>
            </a:prstGeom>
            <a:noFill/>
            <a:ln w="25400" cap="flat" cmpd="sng" algn="ctr">
              <a:noFill/>
              <a:prstDash val="solid"/>
            </a:ln>
            <a:effectLst/>
          </p:spPr>
          <p:txBody>
            <a:bodyPr lIns="0" tIns="0" rIns="0" bIns="0" rtlCol="0" anchor="ctr"/>
            <a:lstStyle/>
            <a:p>
              <a:pPr marL="360363" marR="0" lvl="6" indent="-360363" algn="l" defTabSz="914400" rtl="0" eaLnBrk="1" fontAlgn="auto" latinLnBrk="0" hangingPunct="1">
                <a:lnSpc>
                  <a:spcPct val="90000"/>
                </a:lnSpc>
                <a:spcBef>
                  <a:spcPts val="800"/>
                </a:spcBef>
                <a:spcAft>
                  <a:spcPts val="500"/>
                </a:spcAft>
                <a:buClr>
                  <a:schemeClr val="accent1"/>
                </a:buClr>
                <a:buSzTx/>
                <a:buFont typeface="+mj-lt"/>
                <a:buAutoNum type="alphaLcPeriod"/>
                <a:tabLst/>
                <a:defRPr/>
              </a:pPr>
              <a:r>
                <a:rPr lang="nl-NL" sz="1400" kern="1200" noProof="0" dirty="0">
                  <a:solidFill>
                    <a:schemeClr val="tx2"/>
                  </a:solidFill>
                  <a:latin typeface="+mn-lt"/>
                  <a:ea typeface="+mn-ea"/>
                  <a:cs typeface="+mn-cs"/>
                </a:rPr>
                <a:t>Alfabetische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34" name="Ovaal 33">
              <a:extLst>
                <a:ext uri="{FF2B5EF4-FFF2-40B4-BE49-F238E27FC236}">
                  <a16:creationId xmlns:a16="http://schemas.microsoft.com/office/drawing/2014/main" id="{48CB19F6-EC12-4BB1-A4E9-AD0300772914}"/>
                </a:ext>
              </a:extLst>
            </p:cNvPr>
            <p:cNvSpPr/>
            <p:nvPr userDrawn="1"/>
          </p:nvSpPr>
          <p:spPr>
            <a:xfrm>
              <a:off x="-3425006" y="43356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35" name="Rechthoek 34">
              <a:extLst>
                <a:ext uri="{FF2B5EF4-FFF2-40B4-BE49-F238E27FC236}">
                  <a16:creationId xmlns:a16="http://schemas.microsoft.com/office/drawing/2014/main" id="{60DF54E4-C9BB-4601-9EA8-13A380BB73F3}"/>
                </a:ext>
              </a:extLst>
            </p:cNvPr>
            <p:cNvSpPr/>
            <p:nvPr userDrawn="1"/>
          </p:nvSpPr>
          <p:spPr>
            <a:xfrm>
              <a:off x="-3059324" y="4335640"/>
              <a:ext cx="2823104" cy="255963"/>
            </a:xfrm>
            <a:prstGeom prst="rect">
              <a:avLst/>
            </a:prstGeom>
            <a:noFill/>
            <a:ln w="25400" cap="flat" cmpd="sng" algn="ctr">
              <a:noFill/>
              <a:prstDash val="solid"/>
            </a:ln>
            <a:effectLst/>
          </p:spPr>
          <p:txBody>
            <a:bodyPr lIns="0" tIns="0" rIns="0" bIns="0" rtlCol="0" anchor="ctr"/>
            <a:lstStyle/>
            <a:p>
              <a:pPr marL="625475" marR="0" lvl="7" indent="-265113" algn="l" defTabSz="914400" rtl="0" eaLnBrk="1" fontAlgn="auto" latinLnBrk="0" hangingPunct="1">
                <a:lnSpc>
                  <a:spcPct val="90000"/>
                </a:lnSpc>
                <a:spcBef>
                  <a:spcPts val="800"/>
                </a:spcBef>
                <a:spcAft>
                  <a:spcPts val="500"/>
                </a:spcAft>
                <a:buClr>
                  <a:schemeClr val="accent1"/>
                </a:buClr>
                <a:buSzPct val="80000"/>
                <a:buFont typeface="Microsoft JhengHei Light" panose="020B0304030504040204" pitchFamily="34" charset="-120"/>
                <a:buChar char="&gt;"/>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#3</a:t>
              </a:r>
            </a:p>
          </p:txBody>
        </p:sp>
        <p:sp>
          <p:nvSpPr>
            <p:cNvPr id="36" name="Ovaal 35">
              <a:extLst>
                <a:ext uri="{FF2B5EF4-FFF2-40B4-BE49-F238E27FC236}">
                  <a16:creationId xmlns:a16="http://schemas.microsoft.com/office/drawing/2014/main" id="{8757F761-57E4-4538-B7DE-F2A70890088E}"/>
                </a:ext>
              </a:extLst>
            </p:cNvPr>
            <p:cNvSpPr/>
            <p:nvPr userDrawn="1"/>
          </p:nvSpPr>
          <p:spPr>
            <a:xfrm>
              <a:off x="-3425006" y="47089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37" name="Rechthoek 36">
              <a:extLst>
                <a:ext uri="{FF2B5EF4-FFF2-40B4-BE49-F238E27FC236}">
                  <a16:creationId xmlns:a16="http://schemas.microsoft.com/office/drawing/2014/main" id="{41B212EE-E2A6-4B85-9A71-79768CC179B9}"/>
                </a:ext>
              </a:extLst>
            </p:cNvPr>
            <p:cNvSpPr/>
            <p:nvPr userDrawn="1"/>
          </p:nvSpPr>
          <p:spPr>
            <a:xfrm>
              <a:off x="-3059324" y="4708905"/>
              <a:ext cx="2823104" cy="255963"/>
            </a:xfrm>
            <a:prstGeom prst="rect">
              <a:avLst/>
            </a:prstGeom>
            <a:noFill/>
            <a:ln w="25400" cap="flat" cmpd="sng" algn="ctr">
              <a:noFill/>
              <a:prstDash val="solid"/>
            </a:ln>
            <a:effectLst/>
          </p:spPr>
          <p:txBody>
            <a:bodyPr lIns="0" tIns="0" rIns="0" bIns="0" rtlCol="0" anchor="ctr"/>
            <a:lstStyle/>
            <a:p>
              <a:pPr marL="0" marR="0" lvl="8"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050" i="1" kern="1200" noProof="0" dirty="0">
                  <a:solidFill>
                    <a:schemeClr val="tx2"/>
                  </a:solidFill>
                  <a:latin typeface="+mn-lt"/>
                  <a:ea typeface="+mn-ea"/>
                  <a:cs typeface="+mn-cs"/>
                </a:rPr>
                <a:t>Bronvermelding</a:t>
              </a:r>
            </a:p>
          </p:txBody>
        </p:sp>
        <p:sp>
          <p:nvSpPr>
            <p:cNvPr id="39" name="Rechthoek 38">
              <a:extLst>
                <a:ext uri="{FF2B5EF4-FFF2-40B4-BE49-F238E27FC236}">
                  <a16:creationId xmlns:a16="http://schemas.microsoft.com/office/drawing/2014/main" id="{44D159B0-B4C1-4A56-BA44-FCF567D2DCF5}"/>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TEKST</a:t>
              </a:r>
              <a:r>
                <a:rPr kumimoji="0" lang="nl-NL" sz="1400" b="0" i="0" u="none" strike="noStrike" kern="0" cap="all" spc="0" normalizeH="0" noProof="0" dirty="0">
                  <a:ln>
                    <a:noFill/>
                  </a:ln>
                  <a:solidFill>
                    <a:schemeClr val="accent1"/>
                  </a:solidFill>
                  <a:effectLst/>
                  <a:uLnTx/>
                  <a:uFillTx/>
                  <a:latin typeface="+mj-lt"/>
                  <a:cs typeface="Segoe UI Light" panose="020B0502040204020203" pitchFamily="34" charset="0"/>
                </a:rPr>
                <a:t> NIVEAUS kiezen</a:t>
              </a:r>
              <a:endPar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endParaRPr>
            </a:p>
          </p:txBody>
        </p:sp>
        <p:sp>
          <p:nvSpPr>
            <p:cNvPr id="40" name="Ovaal 39">
              <a:extLst>
                <a:ext uri="{FF2B5EF4-FFF2-40B4-BE49-F238E27FC236}">
                  <a16:creationId xmlns:a16="http://schemas.microsoft.com/office/drawing/2014/main" id="{4E2DBBF7-6550-4358-B515-37FA4102EF53}"/>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41" name="Rechte verbindingslijn 40">
              <a:extLst>
                <a:ext uri="{FF2B5EF4-FFF2-40B4-BE49-F238E27FC236}">
                  <a16:creationId xmlns:a16="http://schemas.microsoft.com/office/drawing/2014/main" id="{2DADB809-1F52-4E49-AD24-A707C78BD280}"/>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42" name="Groep 41">
              <a:extLst>
                <a:ext uri="{FF2B5EF4-FFF2-40B4-BE49-F238E27FC236}">
                  <a16:creationId xmlns:a16="http://schemas.microsoft.com/office/drawing/2014/main" id="{94ADEF0A-4381-4161-B351-3BCAB93C7291}"/>
                </a:ext>
              </a:extLst>
            </p:cNvPr>
            <p:cNvGrpSpPr/>
            <p:nvPr userDrawn="1"/>
          </p:nvGrpSpPr>
          <p:grpSpPr>
            <a:xfrm>
              <a:off x="-3437547" y="349413"/>
              <a:ext cx="2933825" cy="558875"/>
              <a:chOff x="-3419346" y="368233"/>
              <a:chExt cx="3904920" cy="743862"/>
            </a:xfrm>
          </p:grpSpPr>
          <p:sp>
            <p:nvSpPr>
              <p:cNvPr id="54" name="Rechthoek 53">
                <a:extLst>
                  <a:ext uri="{FF2B5EF4-FFF2-40B4-BE49-F238E27FC236}">
                    <a16:creationId xmlns:a16="http://schemas.microsoft.com/office/drawing/2014/main" id="{4E0269FE-FB28-4423-81B2-20AB6A394D5C}"/>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700" b="0" noProof="0" dirty="0">
                    <a:solidFill>
                      <a:srgbClr val="C00000"/>
                    </a:solidFill>
                    <a:latin typeface="Arial" panose="020B0604020202020204" pitchFamily="34" charset="0"/>
                    <a:cs typeface="Arial" panose="020B0604020202020204" pitchFamily="34" charset="0"/>
                  </a:rPr>
                  <a:t>Start</a:t>
                </a:r>
              </a:p>
            </p:txBody>
          </p:sp>
          <p:cxnSp>
            <p:nvCxnSpPr>
              <p:cNvPr id="55" name="Rechte verbindingslijn 54">
                <a:extLst>
                  <a:ext uri="{FF2B5EF4-FFF2-40B4-BE49-F238E27FC236}">
                    <a16:creationId xmlns:a16="http://schemas.microsoft.com/office/drawing/2014/main" id="{6F8C5120-A4E7-4FD0-9F4C-1AFEDD818645}"/>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86E07A28-E8F6-4448-9EEC-3F10A1E4A8C1}"/>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Rechthoek 56">
                <a:extLst>
                  <a:ext uri="{FF2B5EF4-FFF2-40B4-BE49-F238E27FC236}">
                    <a16:creationId xmlns:a16="http://schemas.microsoft.com/office/drawing/2014/main" id="{4288E78B-3EAF-4E1B-BF53-2C058340A4DA}"/>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58" name="Groep 57">
                <a:extLst>
                  <a:ext uri="{FF2B5EF4-FFF2-40B4-BE49-F238E27FC236}">
                    <a16:creationId xmlns:a16="http://schemas.microsoft.com/office/drawing/2014/main" id="{FB10F755-A8B7-4DB3-A067-47FB5524A8F0}"/>
                  </a:ext>
                </a:extLst>
              </p:cNvPr>
              <p:cNvGrpSpPr/>
              <p:nvPr userDrawn="1"/>
            </p:nvGrpSpPr>
            <p:grpSpPr>
              <a:xfrm>
                <a:off x="-3002834" y="720303"/>
                <a:ext cx="182598" cy="143759"/>
                <a:chOff x="-3310843" y="700986"/>
                <a:chExt cx="182598" cy="143759"/>
              </a:xfrm>
            </p:grpSpPr>
            <p:grpSp>
              <p:nvGrpSpPr>
                <p:cNvPr id="97" name="Groep 96">
                  <a:extLst>
                    <a:ext uri="{FF2B5EF4-FFF2-40B4-BE49-F238E27FC236}">
                      <a16:creationId xmlns:a16="http://schemas.microsoft.com/office/drawing/2014/main" id="{0087546E-AC01-459D-BA11-53E46BA69B08}"/>
                    </a:ext>
                  </a:extLst>
                </p:cNvPr>
                <p:cNvGrpSpPr/>
                <p:nvPr userDrawn="1"/>
              </p:nvGrpSpPr>
              <p:grpSpPr>
                <a:xfrm>
                  <a:off x="-3310843" y="700986"/>
                  <a:ext cx="182598" cy="143759"/>
                  <a:chOff x="-3310843" y="700986"/>
                  <a:chExt cx="182598" cy="143759"/>
                </a:xfrm>
              </p:grpSpPr>
              <p:cxnSp>
                <p:nvCxnSpPr>
                  <p:cNvPr id="101" name="Rechte verbindingslijn 100">
                    <a:extLst>
                      <a:ext uri="{FF2B5EF4-FFF2-40B4-BE49-F238E27FC236}">
                        <a16:creationId xmlns:a16="http://schemas.microsoft.com/office/drawing/2014/main" id="{3FDCFB40-E7C2-45A9-9141-046C44D007DA}"/>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102" name="Rechte verbindingslijn 101">
                    <a:extLst>
                      <a:ext uri="{FF2B5EF4-FFF2-40B4-BE49-F238E27FC236}">
                        <a16:creationId xmlns:a16="http://schemas.microsoft.com/office/drawing/2014/main" id="{054E3219-6ABB-4D2E-A8CC-9D775A6003B7}"/>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103" name="Rechte verbindingslijn 102">
                    <a:extLst>
                      <a:ext uri="{FF2B5EF4-FFF2-40B4-BE49-F238E27FC236}">
                        <a16:creationId xmlns:a16="http://schemas.microsoft.com/office/drawing/2014/main" id="{340B5805-52A5-48F6-A51A-4301081C7E95}"/>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104" name="Rechte verbindingslijn 103">
                    <a:extLst>
                      <a:ext uri="{FF2B5EF4-FFF2-40B4-BE49-F238E27FC236}">
                        <a16:creationId xmlns:a16="http://schemas.microsoft.com/office/drawing/2014/main" id="{D2DCED18-E48E-48BC-BE11-2A6BD41FC78A}"/>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105" name="Rechte verbindingslijn 104">
                    <a:extLst>
                      <a:ext uri="{FF2B5EF4-FFF2-40B4-BE49-F238E27FC236}">
                        <a16:creationId xmlns:a16="http://schemas.microsoft.com/office/drawing/2014/main" id="{6DA3D3B0-4CA8-4C4E-9AAE-0C1E2EF1F214}"/>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98" name="Groep 97">
                  <a:extLst>
                    <a:ext uri="{FF2B5EF4-FFF2-40B4-BE49-F238E27FC236}">
                      <a16:creationId xmlns:a16="http://schemas.microsoft.com/office/drawing/2014/main" id="{300A73E1-626C-4CB3-8FD5-2AEC0DA27E32}"/>
                    </a:ext>
                  </a:extLst>
                </p:cNvPr>
                <p:cNvGrpSpPr/>
                <p:nvPr userDrawn="1"/>
              </p:nvGrpSpPr>
              <p:grpSpPr>
                <a:xfrm flipH="1">
                  <a:off x="-3310774" y="735854"/>
                  <a:ext cx="88801" cy="72568"/>
                  <a:chOff x="-2091059" y="1395403"/>
                  <a:chExt cx="157316" cy="128558"/>
                </a:xfrm>
              </p:grpSpPr>
              <p:sp>
                <p:nvSpPr>
                  <p:cNvPr id="99" name="Rechthoek 98">
                    <a:extLst>
                      <a:ext uri="{FF2B5EF4-FFF2-40B4-BE49-F238E27FC236}">
                        <a16:creationId xmlns:a16="http://schemas.microsoft.com/office/drawing/2014/main" id="{4D117615-A26E-4BBB-9F48-62F1AD66A81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00" name="Pijl: punthaak 99">
                    <a:extLst>
                      <a:ext uri="{FF2B5EF4-FFF2-40B4-BE49-F238E27FC236}">
                        <a16:creationId xmlns:a16="http://schemas.microsoft.com/office/drawing/2014/main" id="{2175DA83-56A9-4882-91A8-20AF7758ACE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nvGrpSpPr>
              <p:cNvPr id="59" name="Groep 58">
                <a:extLst>
                  <a:ext uri="{FF2B5EF4-FFF2-40B4-BE49-F238E27FC236}">
                    <a16:creationId xmlns:a16="http://schemas.microsoft.com/office/drawing/2014/main" id="{0D02C845-CAC8-4F96-9D7A-8E0417170AD4}"/>
                  </a:ext>
                </a:extLst>
              </p:cNvPr>
              <p:cNvGrpSpPr/>
              <p:nvPr userDrawn="1"/>
            </p:nvGrpSpPr>
            <p:grpSpPr>
              <a:xfrm>
                <a:off x="-3326107" y="720303"/>
                <a:ext cx="182598" cy="143759"/>
                <a:chOff x="-3634116" y="700986"/>
                <a:chExt cx="182598" cy="143759"/>
              </a:xfrm>
            </p:grpSpPr>
            <p:grpSp>
              <p:nvGrpSpPr>
                <p:cNvPr id="88" name="Groep 87">
                  <a:extLst>
                    <a:ext uri="{FF2B5EF4-FFF2-40B4-BE49-F238E27FC236}">
                      <a16:creationId xmlns:a16="http://schemas.microsoft.com/office/drawing/2014/main" id="{A9994E48-DC5D-4D9C-8582-D1DFFC10E9B5}"/>
                    </a:ext>
                  </a:extLst>
                </p:cNvPr>
                <p:cNvGrpSpPr/>
                <p:nvPr userDrawn="1"/>
              </p:nvGrpSpPr>
              <p:grpSpPr>
                <a:xfrm>
                  <a:off x="-3634116" y="700986"/>
                  <a:ext cx="182598" cy="143759"/>
                  <a:chOff x="-3634116" y="700986"/>
                  <a:chExt cx="182598" cy="143759"/>
                </a:xfrm>
              </p:grpSpPr>
              <p:cxnSp>
                <p:nvCxnSpPr>
                  <p:cNvPr id="92" name="Rechte verbindingslijn 91">
                    <a:extLst>
                      <a:ext uri="{FF2B5EF4-FFF2-40B4-BE49-F238E27FC236}">
                        <a16:creationId xmlns:a16="http://schemas.microsoft.com/office/drawing/2014/main" id="{3EEFA9BE-2E60-417D-83E7-B74713253BC1}"/>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93" name="Rechte verbindingslijn 92">
                    <a:extLst>
                      <a:ext uri="{FF2B5EF4-FFF2-40B4-BE49-F238E27FC236}">
                        <a16:creationId xmlns:a16="http://schemas.microsoft.com/office/drawing/2014/main" id="{3BDEA2B2-4DF7-4C01-B0B3-7B3095631ECB}"/>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94" name="Rechte verbindingslijn 93">
                    <a:extLst>
                      <a:ext uri="{FF2B5EF4-FFF2-40B4-BE49-F238E27FC236}">
                        <a16:creationId xmlns:a16="http://schemas.microsoft.com/office/drawing/2014/main" id="{A2763C3F-1372-4C35-A322-DFB11DD592BD}"/>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95" name="Rechte verbindingslijn 94">
                    <a:extLst>
                      <a:ext uri="{FF2B5EF4-FFF2-40B4-BE49-F238E27FC236}">
                        <a16:creationId xmlns:a16="http://schemas.microsoft.com/office/drawing/2014/main" id="{065E5A41-A915-41C8-9B15-924500F0BEA2}"/>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96" name="Rechte verbindingslijn 95">
                    <a:extLst>
                      <a:ext uri="{FF2B5EF4-FFF2-40B4-BE49-F238E27FC236}">
                        <a16:creationId xmlns:a16="http://schemas.microsoft.com/office/drawing/2014/main" id="{BF90B728-0F88-457D-A69D-49A6D8E739C1}"/>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89" name="Groep 88">
                  <a:extLst>
                    <a:ext uri="{FF2B5EF4-FFF2-40B4-BE49-F238E27FC236}">
                      <a16:creationId xmlns:a16="http://schemas.microsoft.com/office/drawing/2014/main" id="{ADEAC049-C4FC-4F63-91C4-33373FFC1616}"/>
                    </a:ext>
                  </a:extLst>
                </p:cNvPr>
                <p:cNvGrpSpPr/>
                <p:nvPr userDrawn="1"/>
              </p:nvGrpSpPr>
              <p:grpSpPr>
                <a:xfrm>
                  <a:off x="-3634047" y="735854"/>
                  <a:ext cx="88801" cy="72568"/>
                  <a:chOff x="-2091059" y="1395403"/>
                  <a:chExt cx="157316" cy="128558"/>
                </a:xfrm>
              </p:grpSpPr>
              <p:sp>
                <p:nvSpPr>
                  <p:cNvPr id="90" name="Rechthoek 89">
                    <a:extLst>
                      <a:ext uri="{FF2B5EF4-FFF2-40B4-BE49-F238E27FC236}">
                        <a16:creationId xmlns:a16="http://schemas.microsoft.com/office/drawing/2014/main" id="{22D526CF-DB76-44FE-94FF-9B1B25F81B2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1" name="Pijl: punthaak 90">
                    <a:extLst>
                      <a:ext uri="{FF2B5EF4-FFF2-40B4-BE49-F238E27FC236}">
                        <a16:creationId xmlns:a16="http://schemas.microsoft.com/office/drawing/2014/main" id="{3C4D76C2-CDB3-40D2-9D63-ED211E566C22}"/>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cxnSp>
            <p:nvCxnSpPr>
              <p:cNvPr id="60" name="Rechte verbindingslijn 59">
                <a:extLst>
                  <a:ext uri="{FF2B5EF4-FFF2-40B4-BE49-F238E27FC236}">
                    <a16:creationId xmlns:a16="http://schemas.microsoft.com/office/drawing/2014/main" id="{38DEC5A4-8F0D-4DE7-A627-05FA38DE54B6}"/>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61" name="Rechte verbindingslijn 60">
                <a:extLst>
                  <a:ext uri="{FF2B5EF4-FFF2-40B4-BE49-F238E27FC236}">
                    <a16:creationId xmlns:a16="http://schemas.microsoft.com/office/drawing/2014/main" id="{5013B11F-FD35-4A7F-BDF1-E7272CA9A54B}"/>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62" name="Groep 61">
                <a:extLst>
                  <a:ext uri="{FF2B5EF4-FFF2-40B4-BE49-F238E27FC236}">
                    <a16:creationId xmlns:a16="http://schemas.microsoft.com/office/drawing/2014/main" id="{833D2950-F59A-41F4-A277-B0ADB747818F}"/>
                  </a:ext>
                </a:extLst>
              </p:cNvPr>
              <p:cNvGrpSpPr/>
              <p:nvPr userDrawn="1"/>
            </p:nvGrpSpPr>
            <p:grpSpPr>
              <a:xfrm>
                <a:off x="-2425037" y="370226"/>
                <a:ext cx="357690" cy="330595"/>
                <a:chOff x="-2721817" y="347336"/>
                <a:chExt cx="432805" cy="400021"/>
              </a:xfrm>
            </p:grpSpPr>
            <p:sp>
              <p:nvSpPr>
                <p:cNvPr id="77" name="Rechthoek 76">
                  <a:extLst>
                    <a:ext uri="{FF2B5EF4-FFF2-40B4-BE49-F238E27FC236}">
                      <a16:creationId xmlns:a16="http://schemas.microsoft.com/office/drawing/2014/main" id="{0AB4E0FA-AE40-4DAD-A235-776A606CB95E}"/>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78" name="Groep 77">
                  <a:extLst>
                    <a:ext uri="{FF2B5EF4-FFF2-40B4-BE49-F238E27FC236}">
                      <a16:creationId xmlns:a16="http://schemas.microsoft.com/office/drawing/2014/main" id="{A74799AC-A638-4B9E-98CB-806EA37A52B4}"/>
                    </a:ext>
                  </a:extLst>
                </p:cNvPr>
                <p:cNvGrpSpPr/>
                <p:nvPr userDrawn="1"/>
              </p:nvGrpSpPr>
              <p:grpSpPr>
                <a:xfrm>
                  <a:off x="-2652453" y="431583"/>
                  <a:ext cx="294076" cy="231526"/>
                  <a:chOff x="-3634116" y="700986"/>
                  <a:chExt cx="182598" cy="143759"/>
                </a:xfrm>
              </p:grpSpPr>
              <p:grpSp>
                <p:nvGrpSpPr>
                  <p:cNvPr id="79" name="Groep 78">
                    <a:extLst>
                      <a:ext uri="{FF2B5EF4-FFF2-40B4-BE49-F238E27FC236}">
                        <a16:creationId xmlns:a16="http://schemas.microsoft.com/office/drawing/2014/main" id="{3F9C4B41-9C92-42E7-BFCD-FBEBC2D0AD48}"/>
                      </a:ext>
                    </a:extLst>
                  </p:cNvPr>
                  <p:cNvGrpSpPr/>
                  <p:nvPr userDrawn="1"/>
                </p:nvGrpSpPr>
                <p:grpSpPr>
                  <a:xfrm>
                    <a:off x="-3634116" y="700986"/>
                    <a:ext cx="182598" cy="143759"/>
                    <a:chOff x="-3634116" y="700986"/>
                    <a:chExt cx="182598" cy="143759"/>
                  </a:xfrm>
                </p:grpSpPr>
                <p:cxnSp>
                  <p:nvCxnSpPr>
                    <p:cNvPr id="83" name="Rechte verbindingslijn 82">
                      <a:extLst>
                        <a:ext uri="{FF2B5EF4-FFF2-40B4-BE49-F238E27FC236}">
                          <a16:creationId xmlns:a16="http://schemas.microsoft.com/office/drawing/2014/main" id="{870A6C0D-0A36-4DDA-9214-302E660AADC8}"/>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84" name="Rechte verbindingslijn 83">
                      <a:extLst>
                        <a:ext uri="{FF2B5EF4-FFF2-40B4-BE49-F238E27FC236}">
                          <a16:creationId xmlns:a16="http://schemas.microsoft.com/office/drawing/2014/main" id="{090885F0-F6B0-4508-B388-543F5F7C4F27}"/>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85" name="Rechte verbindingslijn 84">
                      <a:extLst>
                        <a:ext uri="{FF2B5EF4-FFF2-40B4-BE49-F238E27FC236}">
                          <a16:creationId xmlns:a16="http://schemas.microsoft.com/office/drawing/2014/main" id="{A160B5EE-8F24-43B3-B6AA-1D2FF77B237B}"/>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86" name="Rechte verbindingslijn 85">
                      <a:extLst>
                        <a:ext uri="{FF2B5EF4-FFF2-40B4-BE49-F238E27FC236}">
                          <a16:creationId xmlns:a16="http://schemas.microsoft.com/office/drawing/2014/main" id="{2A7637FA-7517-4DDB-87E2-000A62A38CC6}"/>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87" name="Rechte verbindingslijn 86">
                      <a:extLst>
                        <a:ext uri="{FF2B5EF4-FFF2-40B4-BE49-F238E27FC236}">
                          <a16:creationId xmlns:a16="http://schemas.microsoft.com/office/drawing/2014/main" id="{B6585FEF-C2F4-42C9-977C-6BB32C838E80}"/>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80" name="Groep 79">
                    <a:extLst>
                      <a:ext uri="{FF2B5EF4-FFF2-40B4-BE49-F238E27FC236}">
                        <a16:creationId xmlns:a16="http://schemas.microsoft.com/office/drawing/2014/main" id="{F097826A-C430-4315-A456-905D2BD77327}"/>
                      </a:ext>
                    </a:extLst>
                  </p:cNvPr>
                  <p:cNvGrpSpPr/>
                  <p:nvPr userDrawn="1"/>
                </p:nvGrpSpPr>
                <p:grpSpPr>
                  <a:xfrm>
                    <a:off x="-3634047" y="735854"/>
                    <a:ext cx="88801" cy="72568"/>
                    <a:chOff x="-2091059" y="1395403"/>
                    <a:chExt cx="157316" cy="128558"/>
                  </a:xfrm>
                </p:grpSpPr>
                <p:sp>
                  <p:nvSpPr>
                    <p:cNvPr id="81" name="Rechthoek 80">
                      <a:extLst>
                        <a:ext uri="{FF2B5EF4-FFF2-40B4-BE49-F238E27FC236}">
                          <a16:creationId xmlns:a16="http://schemas.microsoft.com/office/drawing/2014/main" id="{30781693-1CBA-4690-9CF7-83504092F3FA}"/>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82" name="Pijl: punthaak 81">
                      <a:extLst>
                        <a:ext uri="{FF2B5EF4-FFF2-40B4-BE49-F238E27FC236}">
                          <a16:creationId xmlns:a16="http://schemas.microsoft.com/office/drawing/2014/main" id="{4E08E751-4E37-47C8-9159-15E9BCF2D170}"/>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grpSp>
            <p:nvGrpSpPr>
              <p:cNvPr id="63" name="Groep 62">
                <a:extLst>
                  <a:ext uri="{FF2B5EF4-FFF2-40B4-BE49-F238E27FC236}">
                    <a16:creationId xmlns:a16="http://schemas.microsoft.com/office/drawing/2014/main" id="{43755754-B44A-4800-B349-EC347FC68227}"/>
                  </a:ext>
                </a:extLst>
              </p:cNvPr>
              <p:cNvGrpSpPr/>
              <p:nvPr userDrawn="1"/>
            </p:nvGrpSpPr>
            <p:grpSpPr>
              <a:xfrm>
                <a:off x="-2425037" y="781500"/>
                <a:ext cx="357690" cy="330595"/>
                <a:chOff x="-2721817" y="782525"/>
                <a:chExt cx="432805" cy="400021"/>
              </a:xfrm>
            </p:grpSpPr>
            <p:sp>
              <p:nvSpPr>
                <p:cNvPr id="66" name="Rechthoek 65">
                  <a:extLst>
                    <a:ext uri="{FF2B5EF4-FFF2-40B4-BE49-F238E27FC236}">
                      <a16:creationId xmlns:a16="http://schemas.microsoft.com/office/drawing/2014/main" id="{2B7BDC69-F5D6-4888-9AFD-4282F19E645D}"/>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67" name="Groep 66">
                  <a:extLst>
                    <a:ext uri="{FF2B5EF4-FFF2-40B4-BE49-F238E27FC236}">
                      <a16:creationId xmlns:a16="http://schemas.microsoft.com/office/drawing/2014/main" id="{614438D4-3313-4953-8D62-DCAEC00B2DB2}"/>
                    </a:ext>
                  </a:extLst>
                </p:cNvPr>
                <p:cNvGrpSpPr/>
                <p:nvPr userDrawn="1"/>
              </p:nvGrpSpPr>
              <p:grpSpPr>
                <a:xfrm>
                  <a:off x="-2652453" y="866772"/>
                  <a:ext cx="294076" cy="231526"/>
                  <a:chOff x="-3310843" y="700986"/>
                  <a:chExt cx="182598" cy="143759"/>
                </a:xfrm>
              </p:grpSpPr>
              <p:grpSp>
                <p:nvGrpSpPr>
                  <p:cNvPr id="68" name="Groep 67">
                    <a:extLst>
                      <a:ext uri="{FF2B5EF4-FFF2-40B4-BE49-F238E27FC236}">
                        <a16:creationId xmlns:a16="http://schemas.microsoft.com/office/drawing/2014/main" id="{4D0A9621-8651-4297-AC50-BF748E0C5ABC}"/>
                      </a:ext>
                    </a:extLst>
                  </p:cNvPr>
                  <p:cNvGrpSpPr/>
                  <p:nvPr userDrawn="1"/>
                </p:nvGrpSpPr>
                <p:grpSpPr>
                  <a:xfrm>
                    <a:off x="-3310843" y="700986"/>
                    <a:ext cx="182598" cy="143759"/>
                    <a:chOff x="-3310843" y="700986"/>
                    <a:chExt cx="182598" cy="143759"/>
                  </a:xfrm>
                </p:grpSpPr>
                <p:cxnSp>
                  <p:nvCxnSpPr>
                    <p:cNvPr id="72" name="Rechte verbindingslijn 71">
                      <a:extLst>
                        <a:ext uri="{FF2B5EF4-FFF2-40B4-BE49-F238E27FC236}">
                          <a16:creationId xmlns:a16="http://schemas.microsoft.com/office/drawing/2014/main" id="{3AB1FDFF-1AB2-4A63-B7CB-AE11DEB770C8}"/>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73" name="Rechte verbindingslijn 72">
                      <a:extLst>
                        <a:ext uri="{FF2B5EF4-FFF2-40B4-BE49-F238E27FC236}">
                          <a16:creationId xmlns:a16="http://schemas.microsoft.com/office/drawing/2014/main" id="{EABCC3C8-D73E-42F8-8E40-C64576FD5163}"/>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74" name="Rechte verbindingslijn 73">
                      <a:extLst>
                        <a:ext uri="{FF2B5EF4-FFF2-40B4-BE49-F238E27FC236}">
                          <a16:creationId xmlns:a16="http://schemas.microsoft.com/office/drawing/2014/main" id="{51C8915B-0818-42FF-8903-A5E69E63294A}"/>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75" name="Rechte verbindingslijn 74">
                      <a:extLst>
                        <a:ext uri="{FF2B5EF4-FFF2-40B4-BE49-F238E27FC236}">
                          <a16:creationId xmlns:a16="http://schemas.microsoft.com/office/drawing/2014/main" id="{EB4B8484-7626-4C19-B9E0-EE2A513BDA05}"/>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76" name="Rechte verbindingslijn 75">
                      <a:extLst>
                        <a:ext uri="{FF2B5EF4-FFF2-40B4-BE49-F238E27FC236}">
                          <a16:creationId xmlns:a16="http://schemas.microsoft.com/office/drawing/2014/main" id="{43B2D762-1863-4D58-B679-8E57B1B10CA2}"/>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69" name="Groep 68">
                    <a:extLst>
                      <a:ext uri="{FF2B5EF4-FFF2-40B4-BE49-F238E27FC236}">
                        <a16:creationId xmlns:a16="http://schemas.microsoft.com/office/drawing/2014/main" id="{64E2D6F0-4549-4057-BF80-D096314B04E4}"/>
                      </a:ext>
                    </a:extLst>
                  </p:cNvPr>
                  <p:cNvGrpSpPr/>
                  <p:nvPr userDrawn="1"/>
                </p:nvGrpSpPr>
                <p:grpSpPr>
                  <a:xfrm flipH="1">
                    <a:off x="-3310774" y="735854"/>
                    <a:ext cx="88801" cy="72568"/>
                    <a:chOff x="-2091059" y="1395403"/>
                    <a:chExt cx="157316" cy="128558"/>
                  </a:xfrm>
                </p:grpSpPr>
                <p:sp>
                  <p:nvSpPr>
                    <p:cNvPr id="70" name="Rechthoek 69">
                      <a:extLst>
                        <a:ext uri="{FF2B5EF4-FFF2-40B4-BE49-F238E27FC236}">
                          <a16:creationId xmlns:a16="http://schemas.microsoft.com/office/drawing/2014/main" id="{AD6A8908-86AB-4490-9F68-D37C903E9A9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71" name="Pijl: punthaak 70">
                      <a:extLst>
                        <a:ext uri="{FF2B5EF4-FFF2-40B4-BE49-F238E27FC236}">
                          <a16:creationId xmlns:a16="http://schemas.microsoft.com/office/drawing/2014/main" id="{66704A29-983F-4D0F-9363-E4472B8AA62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sp>
            <p:nvSpPr>
              <p:cNvPr id="64" name="Rechthoek 63">
                <a:extLst>
                  <a:ext uri="{FF2B5EF4-FFF2-40B4-BE49-F238E27FC236}">
                    <a16:creationId xmlns:a16="http://schemas.microsoft.com/office/drawing/2014/main" id="{370FDC1E-E275-4533-980E-A2AA0D70ED17}"/>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omhoog</a:t>
                </a:r>
              </a:p>
            </p:txBody>
          </p:sp>
          <p:sp>
            <p:nvSpPr>
              <p:cNvPr id="65" name="Rechthoek 64">
                <a:extLst>
                  <a:ext uri="{FF2B5EF4-FFF2-40B4-BE49-F238E27FC236}">
                    <a16:creationId xmlns:a16="http://schemas.microsoft.com/office/drawing/2014/main" id="{6EE0C3A8-907D-4879-B717-F0E606FC59E5}"/>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omlaag</a:t>
                </a:r>
              </a:p>
            </p:txBody>
          </p:sp>
        </p:grpSp>
        <p:cxnSp>
          <p:nvCxnSpPr>
            <p:cNvPr id="43" name="Rechte verbindingslijn 42">
              <a:extLst>
                <a:ext uri="{FF2B5EF4-FFF2-40B4-BE49-F238E27FC236}">
                  <a16:creationId xmlns:a16="http://schemas.microsoft.com/office/drawing/2014/main" id="{29D5284C-F872-4375-BAD8-F96E95668AB7}"/>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44" name="Rechthoek 43">
              <a:extLst>
                <a:ext uri="{FF2B5EF4-FFF2-40B4-BE49-F238E27FC236}">
                  <a16:creationId xmlns:a16="http://schemas.microsoft.com/office/drawing/2014/main" id="{3F2E771E-8ADD-4E4E-B0F0-CE9CDDCFF232}"/>
                </a:ext>
              </a:extLst>
            </p:cNvPr>
            <p:cNvSpPr/>
            <p:nvPr userDrawn="1"/>
          </p:nvSpPr>
          <p:spPr>
            <a:xfrm>
              <a:off x="-3059324" y="1719143"/>
              <a:ext cx="2823104" cy="255963"/>
            </a:xfrm>
            <a:prstGeom prst="rect">
              <a:avLst/>
            </a:prstGeom>
            <a:noFill/>
            <a:ln w="25400" cap="flat" cmpd="sng" algn="ctr">
              <a:noFill/>
              <a:prstDash val="solid"/>
            </a:ln>
            <a:effectLst/>
          </p:spPr>
          <p:txBody>
            <a:bodyPr lIns="0" tIns="0" rIns="0" bIns="0" rtlCol="0" anchor="ctr"/>
            <a:lstStyle/>
            <a:p>
              <a:pPr marL="265113" marR="0" lvl="0" indent="-265113" algn="l" defTabSz="914400" rtl="0" eaLnBrk="1" fontAlgn="auto" latinLnBrk="0" hangingPunct="1">
                <a:lnSpc>
                  <a:spcPct val="90000"/>
                </a:lnSpc>
                <a:spcBef>
                  <a:spcPts val="800"/>
                </a:spcBef>
                <a:spcAft>
                  <a:spcPts val="500"/>
                </a:spcAft>
                <a:buClr>
                  <a:schemeClr val="accent1"/>
                </a:buClr>
                <a:buSzTx/>
                <a:buFont typeface="Arial" panose="020B0604020202020204" pitchFamily="34" charset="0"/>
                <a:buChar char="•"/>
                <a:tabLst/>
                <a:defRPr/>
              </a:pP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45" name="Ovaal 44">
              <a:extLst>
                <a:ext uri="{FF2B5EF4-FFF2-40B4-BE49-F238E27FC236}">
                  <a16:creationId xmlns:a16="http://schemas.microsoft.com/office/drawing/2014/main" id="{99CC833C-E01C-4B5C-8A32-F760E1B215BF}"/>
                </a:ext>
              </a:extLst>
            </p:cNvPr>
            <p:cNvSpPr/>
            <p:nvPr userDrawn="1"/>
          </p:nvSpPr>
          <p:spPr>
            <a:xfrm>
              <a:off x="-3425006" y="2091065"/>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46" name="Rechthoek 45">
              <a:extLst>
                <a:ext uri="{FF2B5EF4-FFF2-40B4-BE49-F238E27FC236}">
                  <a16:creationId xmlns:a16="http://schemas.microsoft.com/office/drawing/2014/main" id="{3EA1051F-8263-4584-9642-34A3F96CFA53}"/>
                </a:ext>
              </a:extLst>
            </p:cNvPr>
            <p:cNvSpPr/>
            <p:nvPr userDrawn="1"/>
          </p:nvSpPr>
          <p:spPr>
            <a:xfrm>
              <a:off x="-3059324" y="2091064"/>
              <a:ext cx="2823104" cy="255963"/>
            </a:xfrm>
            <a:prstGeom prst="rect">
              <a:avLst/>
            </a:prstGeom>
            <a:noFill/>
            <a:ln w="25400" cap="flat" cmpd="sng" algn="ctr">
              <a:noFill/>
              <a:prstDash val="solid"/>
            </a:ln>
            <a:effectLst/>
          </p:spPr>
          <p:txBody>
            <a:bodyPr lIns="0" tIns="0" rIns="0" bIns="0" rtlCol="0" anchor="ctr"/>
            <a:lstStyle/>
            <a:p>
              <a:pPr marL="541338" marR="0" lvl="1" indent="-276225" algn="l" defTabSz="914400" rtl="0" eaLnBrk="1" fontAlgn="auto" latinLnBrk="0" hangingPunct="1">
                <a:lnSpc>
                  <a:spcPct val="90000"/>
                </a:lnSpc>
                <a:spcBef>
                  <a:spcPts val="800"/>
                </a:spcBef>
                <a:spcAft>
                  <a:spcPts val="500"/>
                </a:spcAft>
                <a:buClr>
                  <a:schemeClr val="tx2"/>
                </a:buClr>
                <a:buSzTx/>
                <a:buFont typeface="Arial" panose="020B0604020202020204" pitchFamily="34" charset="0"/>
                <a:buChar char="•"/>
                <a:tabLst/>
                <a:defRPr/>
              </a:pPr>
              <a:r>
                <a:rPr lang="nl-NL" sz="1400" kern="1200" noProof="0" dirty="0">
                  <a:solidFill>
                    <a:schemeClr val="tx2"/>
                  </a:solidFill>
                  <a:latin typeface="+mn-lt"/>
                  <a:ea typeface="+mn-ea"/>
                  <a:cs typeface="+mn-cs"/>
                </a:rPr>
                <a:t>Sub-</a:t>
              </a:r>
              <a:r>
                <a:rPr lang="nl-NL" sz="1400" kern="1200" noProof="0" dirty="0" err="1">
                  <a:solidFill>
                    <a:schemeClr val="tx2"/>
                  </a:solidFill>
                  <a:latin typeface="+mn-lt"/>
                  <a:ea typeface="+mn-ea"/>
                  <a:cs typeface="+mn-cs"/>
                </a:rPr>
                <a:t>bullet</a:t>
              </a:r>
              <a:r>
                <a:rPr lang="nl-NL" sz="1400" kern="1200" noProof="0" dirty="0">
                  <a:solidFill>
                    <a:schemeClr val="tx2"/>
                  </a:solidFill>
                  <a:latin typeface="+mn-lt"/>
                  <a:ea typeface="+mn-ea"/>
                  <a:cs typeface="+mn-cs"/>
                </a:rPr>
                <a:t> #1</a:t>
              </a:r>
            </a:p>
          </p:txBody>
        </p:sp>
        <p:sp>
          <p:nvSpPr>
            <p:cNvPr id="47" name="Ovaal 46">
              <a:extLst>
                <a:ext uri="{FF2B5EF4-FFF2-40B4-BE49-F238E27FC236}">
                  <a16:creationId xmlns:a16="http://schemas.microsoft.com/office/drawing/2014/main" id="{43762DFA-B6C1-4975-AE05-F064EB8DDBF4}"/>
                </a:ext>
              </a:extLst>
            </p:cNvPr>
            <p:cNvSpPr/>
            <p:nvPr userDrawn="1"/>
          </p:nvSpPr>
          <p:spPr>
            <a:xfrm>
              <a:off x="-3425006" y="24652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48" name="Rechthoek 47">
              <a:extLst>
                <a:ext uri="{FF2B5EF4-FFF2-40B4-BE49-F238E27FC236}">
                  <a16:creationId xmlns:a16="http://schemas.microsoft.com/office/drawing/2014/main" id="{B772460E-D721-417D-B700-D2C34F6E1564}"/>
                </a:ext>
              </a:extLst>
            </p:cNvPr>
            <p:cNvSpPr/>
            <p:nvPr userDrawn="1"/>
          </p:nvSpPr>
          <p:spPr>
            <a:xfrm>
              <a:off x="-3059324" y="2465240"/>
              <a:ext cx="2823104" cy="255963"/>
            </a:xfrm>
            <a:prstGeom prst="rect">
              <a:avLst/>
            </a:prstGeom>
            <a:noFill/>
            <a:ln w="25400" cap="flat" cmpd="sng" algn="ctr">
              <a:noFill/>
              <a:prstDash val="solid"/>
            </a:ln>
            <a:effectLst/>
          </p:spPr>
          <p:txBody>
            <a:bodyPr lIns="0" tIns="0" rIns="0" bIns="0" rtlCol="0" anchor="ctr"/>
            <a:lstStyle/>
            <a:p>
              <a:pPr marL="806450" marR="0" lvl="2" indent="-265113" algn="l" defTabSz="914400" rtl="0" eaLnBrk="1" fontAlgn="auto" latinLnBrk="0" hangingPunct="1">
                <a:lnSpc>
                  <a:spcPct val="90000"/>
                </a:lnSpc>
                <a:spcBef>
                  <a:spcPts val="800"/>
                </a:spcBef>
                <a:spcAft>
                  <a:spcPts val="500"/>
                </a:spcAft>
                <a:buClr>
                  <a:schemeClr val="accent1"/>
                </a:buClr>
                <a:buSzTx/>
                <a:buFont typeface="Calibri Light" panose="020F0302020204030204" pitchFamily="34" charset="0"/>
                <a:buChar char="-"/>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#2</a:t>
              </a:r>
            </a:p>
          </p:txBody>
        </p:sp>
        <p:sp>
          <p:nvSpPr>
            <p:cNvPr id="49" name="Ovaal 48">
              <a:extLst>
                <a:ext uri="{FF2B5EF4-FFF2-40B4-BE49-F238E27FC236}">
                  <a16:creationId xmlns:a16="http://schemas.microsoft.com/office/drawing/2014/main" id="{C1800645-8305-4528-9F1E-0F915B7C8646}"/>
                </a:ext>
              </a:extLst>
            </p:cNvPr>
            <p:cNvSpPr/>
            <p:nvPr userDrawn="1"/>
          </p:nvSpPr>
          <p:spPr>
            <a:xfrm>
              <a:off x="-3425006" y="283788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50" name="Rechthoek 49">
              <a:extLst>
                <a:ext uri="{FF2B5EF4-FFF2-40B4-BE49-F238E27FC236}">
                  <a16:creationId xmlns:a16="http://schemas.microsoft.com/office/drawing/2014/main" id="{CCEB077F-217D-42E6-AA63-65C1EC635ACF}"/>
                </a:ext>
              </a:extLst>
            </p:cNvPr>
            <p:cNvSpPr/>
            <p:nvPr userDrawn="1"/>
          </p:nvSpPr>
          <p:spPr>
            <a:xfrm>
              <a:off x="-3059324" y="2837885"/>
              <a:ext cx="2823104" cy="255963"/>
            </a:xfrm>
            <a:prstGeom prst="rect">
              <a:avLst/>
            </a:prstGeom>
            <a:noFill/>
            <a:ln w="25400" cap="flat" cmpd="sng" algn="ctr">
              <a:noFill/>
              <a:prstDash val="solid"/>
            </a:ln>
            <a:effectLst/>
          </p:spPr>
          <p:txBody>
            <a:bodyPr lIns="0" tIns="0" rIns="0" bIns="0" rtlCol="0" anchor="ctr"/>
            <a:lstStyle/>
            <a:p>
              <a:pPr marL="0" marR="0" lvl="3"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400" kern="1200" noProof="0" dirty="0">
                  <a:solidFill>
                    <a:schemeClr val="tx2"/>
                  </a:solidFill>
                  <a:latin typeface="+mn-lt"/>
                  <a:ea typeface="+mn-ea"/>
                  <a:cs typeface="+mn-cs"/>
                </a:rPr>
                <a:t>Leestekst</a:t>
              </a:r>
            </a:p>
          </p:txBody>
        </p:sp>
        <p:sp>
          <p:nvSpPr>
            <p:cNvPr id="51" name="Ovaal 50">
              <a:extLst>
                <a:ext uri="{FF2B5EF4-FFF2-40B4-BE49-F238E27FC236}">
                  <a16:creationId xmlns:a16="http://schemas.microsoft.com/office/drawing/2014/main" id="{4198B51A-A9C8-4191-9C99-C09A5E7547BD}"/>
                </a:ext>
              </a:extLst>
            </p:cNvPr>
            <p:cNvSpPr/>
            <p:nvPr userDrawn="1"/>
          </p:nvSpPr>
          <p:spPr>
            <a:xfrm>
              <a:off x="-3425006" y="32214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52" name="Rechthoek 51">
              <a:extLst>
                <a:ext uri="{FF2B5EF4-FFF2-40B4-BE49-F238E27FC236}">
                  <a16:creationId xmlns:a16="http://schemas.microsoft.com/office/drawing/2014/main" id="{FBB9C111-72D5-485C-991C-542FBE9B62DC}"/>
                </a:ext>
              </a:extLst>
            </p:cNvPr>
            <p:cNvSpPr/>
            <p:nvPr userDrawn="1"/>
          </p:nvSpPr>
          <p:spPr>
            <a:xfrm>
              <a:off x="-3059324" y="3221491"/>
              <a:ext cx="2823104" cy="255963"/>
            </a:xfrm>
            <a:prstGeom prst="rect">
              <a:avLst/>
            </a:prstGeom>
            <a:noFill/>
            <a:ln w="25400" cap="flat" cmpd="sng" algn="ctr">
              <a:noFill/>
              <a:prstDash val="solid"/>
            </a:ln>
            <a:effectLst/>
          </p:spPr>
          <p:txBody>
            <a:bodyPr lIns="0" tIns="0" rIns="0" bIns="0" rtlCol="0" anchor="ctr"/>
            <a:lstStyle/>
            <a:p>
              <a:pPr marL="0" marR="0" lvl="4" indent="0" algn="l" defTabSz="914400" rtl="0" eaLnBrk="1" fontAlgn="auto" latinLnBrk="0" hangingPunct="1">
                <a:lnSpc>
                  <a:spcPct val="90000"/>
                </a:lnSpc>
                <a:spcBef>
                  <a:spcPts val="800"/>
                </a:spcBef>
                <a:spcAft>
                  <a:spcPts val="500"/>
                </a:spcAft>
                <a:buClrTx/>
                <a:buSzTx/>
                <a:buFont typeface="Arial" panose="020B0604020202020204" pitchFamily="34" charset="0"/>
                <a:buNone/>
                <a:tabLst/>
                <a:defRPr/>
              </a:pPr>
              <a:r>
                <a:rPr lang="nl-NL" sz="1800" b="0" kern="1200" noProof="0" dirty="0">
                  <a:solidFill>
                    <a:schemeClr val="accent1"/>
                  </a:solidFill>
                  <a:latin typeface="+mj-lt"/>
                  <a:ea typeface="+mn-ea"/>
                  <a:cs typeface="+mn-cs"/>
                </a:rPr>
                <a:t>Tussenkop</a:t>
              </a:r>
            </a:p>
          </p:txBody>
        </p:sp>
        <p:sp>
          <p:nvSpPr>
            <p:cNvPr id="53" name="Rechthoek 52">
              <a:extLst>
                <a:ext uri="{FF2B5EF4-FFF2-40B4-BE49-F238E27FC236}">
                  <a16:creationId xmlns:a16="http://schemas.microsoft.com/office/drawing/2014/main" id="{BAE2E1CF-30CB-4B31-B0F5-9B44AED57D8A}"/>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onder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zoals hierboven aangegeven, om een tekst niveau te kiezen. Kies uit:</a:t>
              </a:r>
            </a:p>
          </p:txBody>
        </p:sp>
      </p:grpSp>
      <p:grpSp>
        <p:nvGrpSpPr>
          <p:cNvPr id="109" name="Instructie">
            <a:extLst>
              <a:ext uri="{FF2B5EF4-FFF2-40B4-BE49-F238E27FC236}">
                <a16:creationId xmlns:a16="http://schemas.microsoft.com/office/drawing/2014/main" id="{06094A35-6420-4B13-98E0-F7E47B0DA61D}"/>
              </a:ext>
            </a:extLst>
          </p:cNvPr>
          <p:cNvGrpSpPr/>
          <p:nvPr userDrawn="1"/>
        </p:nvGrpSpPr>
        <p:grpSpPr>
          <a:xfrm>
            <a:off x="12391601" y="0"/>
            <a:ext cx="3183678" cy="4439101"/>
            <a:chOff x="12391601" y="0"/>
            <a:chExt cx="3183678" cy="4439101"/>
          </a:xfrm>
        </p:grpSpPr>
        <p:sp>
          <p:nvSpPr>
            <p:cNvPr id="111" name="Rechthoek 110">
              <a:extLst>
                <a:ext uri="{FF2B5EF4-FFF2-40B4-BE49-F238E27FC236}">
                  <a16:creationId xmlns:a16="http://schemas.microsoft.com/office/drawing/2014/main" id="{D7C963D7-D7FC-41A2-9026-725019D9A93C}"/>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Afbeelding invoegen/veranderen</a:t>
              </a:r>
            </a:p>
          </p:txBody>
        </p:sp>
        <p:sp>
          <p:nvSpPr>
            <p:cNvPr id="112" name="Ovaal 111">
              <a:extLst>
                <a:ext uri="{FF2B5EF4-FFF2-40B4-BE49-F238E27FC236}">
                  <a16:creationId xmlns:a16="http://schemas.microsoft.com/office/drawing/2014/main" id="{D58BE4FE-E1EF-4F67-95EE-1B74632C6B95}"/>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13" name="Rechte verbindingslijn 112">
              <a:extLst>
                <a:ext uri="{FF2B5EF4-FFF2-40B4-BE49-F238E27FC236}">
                  <a16:creationId xmlns:a16="http://schemas.microsoft.com/office/drawing/2014/main" id="{ABAF079D-0903-4654-99C9-5FC3432FB6A3}"/>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14" name="Rechte verbindingslijn 113">
              <a:extLst>
                <a:ext uri="{FF2B5EF4-FFF2-40B4-BE49-F238E27FC236}">
                  <a16:creationId xmlns:a16="http://schemas.microsoft.com/office/drawing/2014/main" id="{02E79461-08F4-40BD-8A00-D4D5DD97EE51}"/>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15" name="Rechthoek 114">
              <a:extLst>
                <a:ext uri="{FF2B5EF4-FFF2-40B4-BE49-F238E27FC236}">
                  <a16:creationId xmlns:a16="http://schemas.microsoft.com/office/drawing/2014/main" id="{630D8603-F59C-48A8-BE1A-F25BEBF355F1}"/>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afbeelding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afbeelding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16" name="Rechte verbindingslijn 115">
              <a:extLst>
                <a:ext uri="{FF2B5EF4-FFF2-40B4-BE49-F238E27FC236}">
                  <a16:creationId xmlns:a16="http://schemas.microsoft.com/office/drawing/2014/main" id="{279C020C-4DB3-4CA9-8E2E-C67DE553DB37}"/>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sp>
          <p:nvSpPr>
            <p:cNvPr id="117" name="Ovaal 116">
              <a:extLst>
                <a:ext uri="{FF2B5EF4-FFF2-40B4-BE49-F238E27FC236}">
                  <a16:creationId xmlns:a16="http://schemas.microsoft.com/office/drawing/2014/main" id="{B689676E-788E-4B80-95ED-D21BC6209EF3}"/>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18" name="Rechthoek 117">
              <a:extLst>
                <a:ext uri="{FF2B5EF4-FFF2-40B4-BE49-F238E27FC236}">
                  <a16:creationId xmlns:a16="http://schemas.microsoft.com/office/drawing/2014/main" id="{7DB6A11F-A938-43CB-A465-CB5C846CE627}"/>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Selecteer de gewenste afbeelding</a:t>
              </a:r>
              <a:b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en klik op </a:t>
              </a:r>
              <a:r>
                <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rPr>
                <a:t>‘Invoegen’</a:t>
              </a: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119" name="Groep 118">
              <a:extLst>
                <a:ext uri="{FF2B5EF4-FFF2-40B4-BE49-F238E27FC236}">
                  <a16:creationId xmlns:a16="http://schemas.microsoft.com/office/drawing/2014/main" id="{832FB336-8030-4042-833B-76CF538A8B9D}"/>
                </a:ext>
              </a:extLst>
            </p:cNvPr>
            <p:cNvGrpSpPr/>
            <p:nvPr userDrawn="1"/>
          </p:nvGrpSpPr>
          <p:grpSpPr>
            <a:xfrm>
              <a:off x="12757282" y="2184550"/>
              <a:ext cx="825500" cy="209550"/>
              <a:chOff x="13504624" y="2482850"/>
              <a:chExt cx="825500" cy="209550"/>
            </a:xfrm>
          </p:grpSpPr>
          <p:sp>
            <p:nvSpPr>
              <p:cNvPr id="147" name="Rechthoek 146">
                <a:extLst>
                  <a:ext uri="{FF2B5EF4-FFF2-40B4-BE49-F238E27FC236}">
                    <a16:creationId xmlns:a16="http://schemas.microsoft.com/office/drawing/2014/main" id="{A2B65B80-D574-4475-B8DE-1A568FD55142}"/>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a:solidFill>
                      <a:schemeClr val="tx1"/>
                    </a:solidFill>
                    <a:latin typeface="Arial" panose="020B0604020202020204" pitchFamily="34" charset="0"/>
                    <a:cs typeface="Arial" panose="020B0604020202020204" pitchFamily="34" charset="0"/>
                  </a:rPr>
                  <a:t>Invoegen</a:t>
                </a:r>
              </a:p>
            </p:txBody>
          </p:sp>
          <p:cxnSp>
            <p:nvCxnSpPr>
              <p:cNvPr id="148" name="Rechte verbindingslijn 147">
                <a:extLst>
                  <a:ext uri="{FF2B5EF4-FFF2-40B4-BE49-F238E27FC236}">
                    <a16:creationId xmlns:a16="http://schemas.microsoft.com/office/drawing/2014/main" id="{8E56972B-185B-4791-B4BC-EDB78A73CB5C}"/>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49" name="Gelijkbenige driehoek 148">
                <a:extLst>
                  <a:ext uri="{FF2B5EF4-FFF2-40B4-BE49-F238E27FC236}">
                    <a16:creationId xmlns:a16="http://schemas.microsoft.com/office/drawing/2014/main" id="{E1601933-045F-420E-8E43-921215FCDFAF}"/>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120" name="Groep 119">
              <a:extLst>
                <a:ext uri="{FF2B5EF4-FFF2-40B4-BE49-F238E27FC236}">
                  <a16:creationId xmlns:a16="http://schemas.microsoft.com/office/drawing/2014/main" id="{6B1C76F3-797D-4AE0-9190-90AD65BAB648}"/>
                </a:ext>
              </a:extLst>
            </p:cNvPr>
            <p:cNvGrpSpPr/>
            <p:nvPr userDrawn="1"/>
          </p:nvGrpSpPr>
          <p:grpSpPr>
            <a:xfrm>
              <a:off x="12757282" y="1141626"/>
              <a:ext cx="294789" cy="318834"/>
              <a:chOff x="14466489" y="1001522"/>
              <a:chExt cx="290627" cy="314333"/>
            </a:xfrm>
          </p:grpSpPr>
          <p:sp>
            <p:nvSpPr>
              <p:cNvPr id="141" name="Rechthoek 140">
                <a:extLst>
                  <a:ext uri="{FF2B5EF4-FFF2-40B4-BE49-F238E27FC236}">
                    <a16:creationId xmlns:a16="http://schemas.microsoft.com/office/drawing/2014/main" id="{1CF53A5F-D892-4AC7-86C4-F0BD826034BC}"/>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42" name="Ovaal 141">
                <a:extLst>
                  <a:ext uri="{FF2B5EF4-FFF2-40B4-BE49-F238E27FC236}">
                    <a16:creationId xmlns:a16="http://schemas.microsoft.com/office/drawing/2014/main" id="{F6551BB9-D42C-487D-B6FF-0C235F792240}"/>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43" name="Vrije vorm: vorm 142">
                <a:extLst>
                  <a:ext uri="{FF2B5EF4-FFF2-40B4-BE49-F238E27FC236}">
                    <a16:creationId xmlns:a16="http://schemas.microsoft.com/office/drawing/2014/main" id="{68168DD3-957A-4D91-95F2-08EB39A5DC8E}"/>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44" name="Rechthoek: afgeronde hoeken 143">
                <a:extLst>
                  <a:ext uri="{FF2B5EF4-FFF2-40B4-BE49-F238E27FC236}">
                    <a16:creationId xmlns:a16="http://schemas.microsoft.com/office/drawing/2014/main" id="{E3A8570F-3ABA-4625-87C7-EC0C299B9E41}"/>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cxnSp>
            <p:nvCxnSpPr>
              <p:cNvPr id="145" name="Rechte verbindingslijn 144">
                <a:extLst>
                  <a:ext uri="{FF2B5EF4-FFF2-40B4-BE49-F238E27FC236}">
                    <a16:creationId xmlns:a16="http://schemas.microsoft.com/office/drawing/2014/main" id="{2A98BD19-6F80-4755-91AE-AC38D10BCB20}"/>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46" name="Rechte verbindingslijn 145">
                <a:extLst>
                  <a:ext uri="{FF2B5EF4-FFF2-40B4-BE49-F238E27FC236}">
                    <a16:creationId xmlns:a16="http://schemas.microsoft.com/office/drawing/2014/main" id="{52EBE993-B91B-4CCB-98DB-B3E8B14EA1AA}"/>
                  </a:ext>
                </a:extLst>
              </p:cNvPr>
              <p:cNvCxnSpPr>
                <a:cxnSpLocks/>
                <a:stCxn id="144"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1" name="Ovaal 120">
              <a:extLst>
                <a:ext uri="{FF2B5EF4-FFF2-40B4-BE49-F238E27FC236}">
                  <a16:creationId xmlns:a16="http://schemas.microsoft.com/office/drawing/2014/main" id="{D566653B-B51C-4B68-B104-3C81B5844815}"/>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22" name="Rechthoek 121">
              <a:extLst>
                <a:ext uri="{FF2B5EF4-FFF2-40B4-BE49-F238E27FC236}">
                  <a16:creationId xmlns:a16="http://schemas.microsoft.com/office/drawing/2014/main" id="{FD91CB00-6CCF-4601-B301-D31676CC519D}"/>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Om de afbeelding te schalen of bij te snijden, ga naar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‘Hulpmiddelen voor afbeeldingen - Opmaak’</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en klik op de knop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‘Bijsnijden’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Schaal met de bolletjes de afbeelding en met de hoekjes het afbeeldingskader.</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23" name="Rechte verbindingslijn 122">
              <a:extLst>
                <a:ext uri="{FF2B5EF4-FFF2-40B4-BE49-F238E27FC236}">
                  <a16:creationId xmlns:a16="http://schemas.microsoft.com/office/drawing/2014/main" id="{89029FBA-02E6-4F3C-BCD2-3FBA5134C9CD}"/>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24" name="Groep 123">
              <a:extLst>
                <a:ext uri="{FF2B5EF4-FFF2-40B4-BE49-F238E27FC236}">
                  <a16:creationId xmlns:a16="http://schemas.microsoft.com/office/drawing/2014/main" id="{5EDDDFC2-3C3C-4D0A-9740-F3B2BC4F7C9C}"/>
                </a:ext>
              </a:extLst>
            </p:cNvPr>
            <p:cNvGrpSpPr/>
            <p:nvPr userDrawn="1"/>
          </p:nvGrpSpPr>
          <p:grpSpPr>
            <a:xfrm>
              <a:off x="12696514" y="3701158"/>
              <a:ext cx="514284" cy="612918"/>
              <a:chOff x="12682980" y="3403241"/>
              <a:chExt cx="622284" cy="741632"/>
            </a:xfrm>
          </p:grpSpPr>
          <p:grpSp>
            <p:nvGrpSpPr>
              <p:cNvPr id="125" name="Groep 124">
                <a:extLst>
                  <a:ext uri="{FF2B5EF4-FFF2-40B4-BE49-F238E27FC236}">
                    <a16:creationId xmlns:a16="http://schemas.microsoft.com/office/drawing/2014/main" id="{79209C54-215E-45AD-9917-673DB127D87C}"/>
                  </a:ext>
                </a:extLst>
              </p:cNvPr>
              <p:cNvGrpSpPr/>
              <p:nvPr userDrawn="1"/>
            </p:nvGrpSpPr>
            <p:grpSpPr>
              <a:xfrm>
                <a:off x="12771568" y="3403241"/>
                <a:ext cx="467138" cy="448489"/>
                <a:chOff x="12782195" y="3403241"/>
                <a:chExt cx="467138" cy="448489"/>
              </a:xfrm>
            </p:grpSpPr>
            <p:grpSp>
              <p:nvGrpSpPr>
                <p:cNvPr id="128" name="Groep 127">
                  <a:extLst>
                    <a:ext uri="{FF2B5EF4-FFF2-40B4-BE49-F238E27FC236}">
                      <a16:creationId xmlns:a16="http://schemas.microsoft.com/office/drawing/2014/main" id="{1D722FE4-5D55-4A45-8058-6D43DBE93A43}"/>
                    </a:ext>
                  </a:extLst>
                </p:cNvPr>
                <p:cNvGrpSpPr/>
                <p:nvPr userDrawn="1"/>
              </p:nvGrpSpPr>
              <p:grpSpPr>
                <a:xfrm>
                  <a:off x="12782195" y="3403241"/>
                  <a:ext cx="412967" cy="393907"/>
                  <a:chOff x="13554906" y="3320109"/>
                  <a:chExt cx="443906" cy="423419"/>
                </a:xfrm>
              </p:grpSpPr>
              <p:grpSp>
                <p:nvGrpSpPr>
                  <p:cNvPr id="135" name="Groep 134">
                    <a:extLst>
                      <a:ext uri="{FF2B5EF4-FFF2-40B4-BE49-F238E27FC236}">
                        <a16:creationId xmlns:a16="http://schemas.microsoft.com/office/drawing/2014/main" id="{4090A1DB-2BE5-4A48-B80A-7F46DB6554DD}"/>
                      </a:ext>
                    </a:extLst>
                  </p:cNvPr>
                  <p:cNvGrpSpPr/>
                  <p:nvPr userDrawn="1"/>
                </p:nvGrpSpPr>
                <p:grpSpPr>
                  <a:xfrm>
                    <a:off x="13554906" y="3320109"/>
                    <a:ext cx="443906" cy="423419"/>
                    <a:chOff x="12909684" y="1276143"/>
                    <a:chExt cx="443906" cy="423419"/>
                  </a:xfrm>
                </p:grpSpPr>
                <p:sp>
                  <p:nvSpPr>
                    <p:cNvPr id="138" name="Rechthoek 137">
                      <a:extLst>
                        <a:ext uri="{FF2B5EF4-FFF2-40B4-BE49-F238E27FC236}">
                          <a16:creationId xmlns:a16="http://schemas.microsoft.com/office/drawing/2014/main" id="{77D6C152-4885-436B-BCDA-CB93F6361506}"/>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39" name="Rechthoek 138">
                      <a:extLst>
                        <a:ext uri="{FF2B5EF4-FFF2-40B4-BE49-F238E27FC236}">
                          <a16:creationId xmlns:a16="http://schemas.microsoft.com/office/drawing/2014/main" id="{C7CFFDC8-E42D-48E7-985A-6585F5EF2004}"/>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40" name="Ovaal 139">
                      <a:extLst>
                        <a:ext uri="{FF2B5EF4-FFF2-40B4-BE49-F238E27FC236}">
                          <a16:creationId xmlns:a16="http://schemas.microsoft.com/office/drawing/2014/main" id="{9480629B-1802-4EA2-BD37-975F37D6A084}"/>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pic>
                <p:nvPicPr>
                  <p:cNvPr id="136" name="Afbeelding 135">
                    <a:extLst>
                      <a:ext uri="{FF2B5EF4-FFF2-40B4-BE49-F238E27FC236}">
                        <a16:creationId xmlns:a16="http://schemas.microsoft.com/office/drawing/2014/main" id="{751D92CE-72D1-48D3-BAE6-EF7373241632}"/>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a:off x="13567296" y="3424991"/>
                    <a:ext cx="173367" cy="140220"/>
                  </a:xfrm>
                  <a:prstGeom prst="rect">
                    <a:avLst/>
                  </a:prstGeom>
                </p:spPr>
              </p:pic>
              <p:pic>
                <p:nvPicPr>
                  <p:cNvPr id="137" name="Afbeelding 136">
                    <a:extLst>
                      <a:ext uri="{FF2B5EF4-FFF2-40B4-BE49-F238E27FC236}">
                        <a16:creationId xmlns:a16="http://schemas.microsoft.com/office/drawing/2014/main" id="{1868AA98-F36B-4295-A366-2482F49876BA}"/>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flipH="1">
                    <a:off x="13635598" y="3454369"/>
                    <a:ext cx="173367" cy="111423"/>
                  </a:xfrm>
                  <a:prstGeom prst="rect">
                    <a:avLst/>
                  </a:prstGeom>
                </p:spPr>
              </p:pic>
            </p:grpSp>
            <p:grpSp>
              <p:nvGrpSpPr>
                <p:cNvPr id="129" name="Groep 128">
                  <a:extLst>
                    <a:ext uri="{FF2B5EF4-FFF2-40B4-BE49-F238E27FC236}">
                      <a16:creationId xmlns:a16="http://schemas.microsoft.com/office/drawing/2014/main" id="{BC3FF8B1-5F24-49A1-A41D-9181705B3981}"/>
                    </a:ext>
                  </a:extLst>
                </p:cNvPr>
                <p:cNvGrpSpPr/>
                <p:nvPr userDrawn="1"/>
              </p:nvGrpSpPr>
              <p:grpSpPr>
                <a:xfrm>
                  <a:off x="13103513" y="3705268"/>
                  <a:ext cx="145820" cy="146462"/>
                  <a:chOff x="13096169" y="3602278"/>
                  <a:chExt cx="145820" cy="146462"/>
                </a:xfrm>
              </p:grpSpPr>
              <p:sp>
                <p:nvSpPr>
                  <p:cNvPr id="133" name="Rechthoek 132">
                    <a:extLst>
                      <a:ext uri="{FF2B5EF4-FFF2-40B4-BE49-F238E27FC236}">
                        <a16:creationId xmlns:a16="http://schemas.microsoft.com/office/drawing/2014/main" id="{9D1CB782-A8EA-4E8C-84D5-B42815B44931}"/>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34" name="Rechthoek 133">
                    <a:extLst>
                      <a:ext uri="{FF2B5EF4-FFF2-40B4-BE49-F238E27FC236}">
                        <a16:creationId xmlns:a16="http://schemas.microsoft.com/office/drawing/2014/main" id="{705D6C5A-A35F-49DD-8EC7-6A152AC05D9B}"/>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130" name="Groep 129">
                  <a:extLst>
                    <a:ext uri="{FF2B5EF4-FFF2-40B4-BE49-F238E27FC236}">
                      <a16:creationId xmlns:a16="http://schemas.microsoft.com/office/drawing/2014/main" id="{78A6A1D1-AEF5-4C61-95E9-FA3DE343879B}"/>
                    </a:ext>
                  </a:extLst>
                </p:cNvPr>
                <p:cNvGrpSpPr/>
                <p:nvPr userDrawn="1"/>
              </p:nvGrpSpPr>
              <p:grpSpPr>
                <a:xfrm rot="10800000">
                  <a:off x="13061402" y="3665637"/>
                  <a:ext cx="145820" cy="146462"/>
                  <a:chOff x="13096169" y="3602278"/>
                  <a:chExt cx="145820" cy="146462"/>
                </a:xfrm>
              </p:grpSpPr>
              <p:sp>
                <p:nvSpPr>
                  <p:cNvPr id="131" name="Rechthoek 130">
                    <a:extLst>
                      <a:ext uri="{FF2B5EF4-FFF2-40B4-BE49-F238E27FC236}">
                        <a16:creationId xmlns:a16="http://schemas.microsoft.com/office/drawing/2014/main" id="{661896D5-1F86-4308-925C-C81306C4B17F}"/>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32" name="Rechthoek 131">
                    <a:extLst>
                      <a:ext uri="{FF2B5EF4-FFF2-40B4-BE49-F238E27FC236}">
                        <a16:creationId xmlns:a16="http://schemas.microsoft.com/office/drawing/2014/main" id="{8E4DC1B6-E14A-4BCD-A114-C7880673D8D1}"/>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
            <p:nvSpPr>
              <p:cNvPr id="126" name="Rechthoek 125">
                <a:extLst>
                  <a:ext uri="{FF2B5EF4-FFF2-40B4-BE49-F238E27FC236}">
                    <a16:creationId xmlns:a16="http://schemas.microsoft.com/office/drawing/2014/main" id="{6BF3218B-7466-48FF-8B5D-004BD45A72DE}"/>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nl-NL" sz="800" b="0" noProof="0" dirty="0">
                    <a:solidFill>
                      <a:schemeClr val="tx1"/>
                    </a:solidFill>
                    <a:latin typeface="Arial" panose="020B0604020202020204" pitchFamily="34" charset="0"/>
                    <a:cs typeface="Arial" panose="020B0604020202020204" pitchFamily="34" charset="0"/>
                  </a:rPr>
                  <a:t>Bijsnijden</a:t>
                </a:r>
              </a:p>
            </p:txBody>
          </p:sp>
          <p:sp>
            <p:nvSpPr>
              <p:cNvPr id="127" name="Gelijkbenige driehoek 126">
                <a:extLst>
                  <a:ext uri="{FF2B5EF4-FFF2-40B4-BE49-F238E27FC236}">
                    <a16:creationId xmlns:a16="http://schemas.microsoft.com/office/drawing/2014/main" id="{967DB554-C5DB-4A0A-9E02-681852622968}"/>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Tree>
    <p:extLst>
      <p:ext uri="{BB962C8B-B14F-4D97-AF65-F5344CB8AC3E}">
        <p14:creationId xmlns:p14="http://schemas.microsoft.com/office/powerpoint/2010/main" val="26035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 / AFBEELDING (M)">
    <p:bg>
      <p:bgPr>
        <a:solidFill>
          <a:schemeClr val="bg1"/>
        </a:solidFill>
        <a:effectLst/>
      </p:bgPr>
    </p:bg>
    <p:spTree>
      <p:nvGrpSpPr>
        <p:cNvPr id="1" name=""/>
        <p:cNvGrpSpPr/>
        <p:nvPr/>
      </p:nvGrpSpPr>
      <p:grpSpPr>
        <a:xfrm>
          <a:off x="0" y="0"/>
          <a:ext cx="0" cy="0"/>
          <a:chOff x="0" y="0"/>
          <a:chExt cx="0" cy="0"/>
        </a:xfrm>
      </p:grpSpPr>
      <p:sp>
        <p:nvSpPr>
          <p:cNvPr id="27" name="Tijdelijke aanduiding voor afbeelding 16">
            <a:extLst>
              <a:ext uri="{FF2B5EF4-FFF2-40B4-BE49-F238E27FC236}">
                <a16:creationId xmlns:a16="http://schemas.microsoft.com/office/drawing/2014/main" id="{F642C567-C12A-4087-8979-6338C128A3AF}"/>
              </a:ext>
            </a:extLst>
          </p:cNvPr>
          <p:cNvSpPr>
            <a:spLocks noGrp="1"/>
          </p:cNvSpPr>
          <p:nvPr>
            <p:ph type="pic" sz="quarter" idx="13" hasCustomPrompt="1"/>
          </p:nvPr>
        </p:nvSpPr>
        <p:spPr>
          <a:xfrm>
            <a:off x="6327756" y="0"/>
            <a:ext cx="5864242" cy="6858000"/>
          </a:xfrm>
          <a:solidFill>
            <a:schemeClr val="bg2">
              <a:lumMod val="20000"/>
              <a:lumOff val="80000"/>
            </a:schemeClr>
          </a:solidFill>
        </p:spPr>
        <p:txBody>
          <a:bodyPr tIns="2880000"/>
          <a:lstStyle>
            <a:lvl1pPr marL="0" indent="0" algn="ctr">
              <a:buNone/>
              <a:defRPr sz="1200" i="1">
                <a:solidFill>
                  <a:schemeClr val="bg2">
                    <a:lumMod val="50000"/>
                  </a:schemeClr>
                </a:solidFill>
              </a:defRPr>
            </a:lvl1pPr>
          </a:lstStyle>
          <a:p>
            <a:r>
              <a:rPr lang="nl-NL" dirty="0"/>
              <a:t>Klik op onderstaand pictogram om een afbeelding in te voegen</a:t>
            </a:r>
          </a:p>
        </p:txBody>
      </p:sp>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a:xfrm>
            <a:off x="899998" y="720000"/>
            <a:ext cx="4959759" cy="543999"/>
          </a:xfrm>
        </p:spPr>
        <p:txBody>
          <a:bodyPr/>
          <a:lstStyle>
            <a:lvl1pPr>
              <a:defRPr/>
            </a:lvl1pPr>
          </a:lstStyle>
          <a:p>
            <a:r>
              <a:rPr lang="nl-NL" noProof="0" dirty="0"/>
              <a:t>Voeg hier een titel in</a:t>
            </a:r>
          </a:p>
        </p:txBody>
      </p:sp>
      <p:sp>
        <p:nvSpPr>
          <p:cNvPr id="3" name="Tijdelijke aanduiding voor verticale tekst 2">
            <a:extLst>
              <a:ext uri="{FF2B5EF4-FFF2-40B4-BE49-F238E27FC236}">
                <a16:creationId xmlns:a16="http://schemas.microsoft.com/office/drawing/2014/main" id="{3B184817-515D-4870-8CED-0DECE6FF2FC8}"/>
              </a:ext>
            </a:extLst>
          </p:cNvPr>
          <p:cNvSpPr>
            <a:spLocks noGrp="1"/>
          </p:cNvSpPr>
          <p:nvPr>
            <p:ph type="body" orient="vert" idx="1" hasCustomPrompt="1"/>
          </p:nvPr>
        </p:nvSpPr>
        <p:spPr>
          <a:xfrm>
            <a:off x="1368000" y="1552790"/>
            <a:ext cx="4491757" cy="4501069"/>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nl-NL" noProof="0" dirty="0" err="1"/>
              <a:t>Bullet</a:t>
            </a:r>
            <a:endParaRPr lang="nl-NL" noProof="0" dirty="0"/>
          </a:p>
          <a:p>
            <a:pPr lvl="1"/>
            <a:r>
              <a:rPr lang="nl-NL" noProof="0" dirty="0"/>
              <a:t>Sub-</a:t>
            </a:r>
            <a:r>
              <a:rPr lang="nl-NL" noProof="0" dirty="0" err="1"/>
              <a:t>bullet</a:t>
            </a:r>
            <a:r>
              <a:rPr lang="nl-NL" noProof="0" dirty="0"/>
              <a:t> #1</a:t>
            </a:r>
          </a:p>
          <a:p>
            <a:pPr lvl="2"/>
            <a:r>
              <a:rPr lang="nl-NL" noProof="0" dirty="0"/>
              <a:t>Sub-</a:t>
            </a:r>
            <a:r>
              <a:rPr lang="nl-NL" noProof="0" dirty="0" err="1"/>
              <a:t>bullet</a:t>
            </a:r>
            <a:r>
              <a:rPr lang="nl-NL" noProof="0" dirty="0"/>
              <a:t> #2</a:t>
            </a:r>
          </a:p>
          <a:p>
            <a:pPr lvl="3"/>
            <a:r>
              <a:rPr lang="nl-NL" noProof="0" dirty="0"/>
              <a:t>Leestekst</a:t>
            </a:r>
          </a:p>
          <a:p>
            <a:pPr lvl="4"/>
            <a:r>
              <a:rPr lang="nl-NL" noProof="0" dirty="0"/>
              <a:t>Tussenkop</a:t>
            </a:r>
          </a:p>
          <a:p>
            <a:pPr lvl="5"/>
            <a:r>
              <a:rPr lang="nl-NL" noProof="0" dirty="0"/>
              <a:t>Numerieke </a:t>
            </a:r>
            <a:r>
              <a:rPr lang="nl-NL" noProof="0" dirty="0" err="1"/>
              <a:t>bullet</a:t>
            </a:r>
            <a:endParaRPr lang="nl-NL" noProof="0" dirty="0"/>
          </a:p>
          <a:p>
            <a:pPr lvl="6"/>
            <a:r>
              <a:rPr lang="nl-NL" noProof="0" dirty="0"/>
              <a:t>Alfabetische </a:t>
            </a:r>
            <a:r>
              <a:rPr lang="nl-NL" noProof="0" dirty="0" err="1"/>
              <a:t>bullet</a:t>
            </a:r>
            <a:endParaRPr lang="nl-NL" noProof="0" dirty="0"/>
          </a:p>
          <a:p>
            <a:pPr lvl="7"/>
            <a:r>
              <a:rPr lang="nl-NL" noProof="0" dirty="0"/>
              <a:t>Sub-</a:t>
            </a:r>
            <a:r>
              <a:rPr lang="nl-NL" noProof="0" dirty="0" err="1"/>
              <a:t>bullet</a:t>
            </a:r>
            <a:r>
              <a:rPr lang="nl-NL" noProof="0" dirty="0"/>
              <a:t> #3</a:t>
            </a:r>
          </a:p>
          <a:p>
            <a:pPr lvl="8"/>
            <a:r>
              <a:rPr lang="nl-NL" noProof="0" dirty="0"/>
              <a:t>Bronvermelding</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3769DA94-F0DA-43CC-B2F5-6790D8B9A756}"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4099584" y="-491319"/>
            <a:ext cx="3992832"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TEKST / AFBEELDING (M)</a:t>
            </a:r>
          </a:p>
        </p:txBody>
      </p:sp>
      <p:grpSp>
        <p:nvGrpSpPr>
          <p:cNvPr id="10" name="GRID" hidden="1">
            <a:extLst>
              <a:ext uri="{FF2B5EF4-FFF2-40B4-BE49-F238E27FC236}">
                <a16:creationId xmlns:a16="http://schemas.microsoft.com/office/drawing/2014/main" id="{CD00BE49-8745-4E59-A325-DF09886D13CE}"/>
              </a:ext>
            </a:extLst>
          </p:cNvPr>
          <p:cNvGrpSpPr/>
          <p:nvPr userDrawn="1"/>
        </p:nvGrpSpPr>
        <p:grpSpPr>
          <a:xfrm>
            <a:off x="-4482" y="0"/>
            <a:ext cx="12196482" cy="6867680"/>
            <a:chOff x="-4482" y="0"/>
            <a:chExt cx="12196482" cy="6867680"/>
          </a:xfrm>
          <a:solidFill>
            <a:srgbClr val="000000">
              <a:alpha val="30000"/>
            </a:srgbClr>
          </a:solidFill>
        </p:grpSpPr>
        <p:sp>
          <p:nvSpPr>
            <p:cNvPr id="26" name="Rechthoek 25">
              <a:extLst>
                <a:ext uri="{FF2B5EF4-FFF2-40B4-BE49-F238E27FC236}">
                  <a16:creationId xmlns:a16="http://schemas.microsoft.com/office/drawing/2014/main" id="{C798974E-A3CC-46F5-A93E-BEE1F635528C}"/>
                </a:ext>
              </a:extLst>
            </p:cNvPr>
            <p:cNvSpPr/>
            <p:nvPr userDrawn="1"/>
          </p:nvSpPr>
          <p:spPr>
            <a:xfrm>
              <a:off x="5859758" y="0"/>
              <a:ext cx="47248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3F4B495C-B28B-4DF9-B35F-07BA8A47C092}"/>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8E215F8B-C4A6-4CEA-9BE3-259C676D7032}"/>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E7AF4BC6-2D64-4B08-A1CB-61D75035E2C9}"/>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4CD3C6B0-FFE2-4FF6-8A3A-2E790AE22641}"/>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8B1A6C6F-7CC6-4D4F-978C-8EEE1375736E}"/>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E9BE1316-2F0A-493C-92ED-42148032014C}"/>
                </a:ext>
              </a:extLst>
            </p:cNvPr>
            <p:cNvSpPr/>
            <p:nvPr userDrawn="1"/>
          </p:nvSpPr>
          <p:spPr>
            <a:xfrm>
              <a:off x="-4482" y="6059000"/>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277FB2C8-8EC7-451A-8C75-2F61C2C3083F}"/>
                </a:ext>
              </a:extLst>
            </p:cNvPr>
            <p:cNvSpPr/>
            <p:nvPr userDrawn="1"/>
          </p:nvSpPr>
          <p:spPr>
            <a:xfrm>
              <a:off x="-4482" y="1264791"/>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1" name="Groep 20">
            <a:extLst>
              <a:ext uri="{FF2B5EF4-FFF2-40B4-BE49-F238E27FC236}">
                <a16:creationId xmlns:a16="http://schemas.microsoft.com/office/drawing/2014/main" id="{B4E9FE10-A1DF-494E-BD93-960DCBDC29FB}"/>
              </a:ext>
            </a:extLst>
          </p:cNvPr>
          <p:cNvGrpSpPr/>
          <p:nvPr userDrawn="1"/>
        </p:nvGrpSpPr>
        <p:grpSpPr>
          <a:xfrm>
            <a:off x="-36096" y="1528010"/>
            <a:ext cx="795818" cy="5342020"/>
            <a:chOff x="-36096" y="1528010"/>
            <a:chExt cx="795818" cy="5342020"/>
          </a:xfrm>
        </p:grpSpPr>
        <p:sp>
          <p:nvSpPr>
            <p:cNvPr id="22" name="Vrije vorm: vorm 21">
              <a:extLst>
                <a:ext uri="{FF2B5EF4-FFF2-40B4-BE49-F238E27FC236}">
                  <a16:creationId xmlns:a16="http://schemas.microsoft.com/office/drawing/2014/main" id="{1CD0E4C0-BCA1-4163-BECF-C04C85CA2FB2}"/>
                </a:ext>
              </a:extLst>
            </p:cNvPr>
            <p:cNvSpPr/>
            <p:nvPr userDrawn="1"/>
          </p:nvSpPr>
          <p:spPr>
            <a:xfrm>
              <a:off x="-36096" y="1528010"/>
              <a:ext cx="685861" cy="3537284"/>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Lst>
              <a:ahLst/>
              <a:cxnLst>
                <a:cxn ang="0">
                  <a:pos x="connsiteX0" y="connsiteY0"/>
                </a:cxn>
                <a:cxn ang="0">
                  <a:pos x="connsiteX1" y="connsiteY1"/>
                </a:cxn>
                <a:cxn ang="0">
                  <a:pos x="connsiteX2" y="connsiteY2"/>
                </a:cxn>
              </a:cxnLst>
              <a:rect l="l" t="t" r="r" b="b"/>
              <a:pathLst>
                <a:path w="685861" h="3537284">
                  <a:moveTo>
                    <a:pt x="0" y="0"/>
                  </a:moveTo>
                  <a:cubicBezTo>
                    <a:pt x="433136" y="457200"/>
                    <a:pt x="681788" y="1155033"/>
                    <a:pt x="685799" y="1744580"/>
                  </a:cubicBezTo>
                  <a:cubicBezTo>
                    <a:pt x="689810" y="2334127"/>
                    <a:pt x="501317" y="3104148"/>
                    <a:pt x="24064" y="3537284"/>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Vrije vorm: vorm 22">
              <a:extLst>
                <a:ext uri="{FF2B5EF4-FFF2-40B4-BE49-F238E27FC236}">
                  <a16:creationId xmlns:a16="http://schemas.microsoft.com/office/drawing/2014/main" id="{516ACD3F-FE03-4229-B7AA-DC5B531DAF77}"/>
                </a:ext>
              </a:extLst>
            </p:cNvPr>
            <p:cNvSpPr/>
            <p:nvPr userDrawn="1"/>
          </p:nvSpPr>
          <p:spPr>
            <a:xfrm>
              <a:off x="-26635" y="2526631"/>
              <a:ext cx="786357" cy="4343399"/>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 name="connsiteX0" fmla="*/ 0 w 722917"/>
                <a:gd name="connsiteY0" fmla="*/ 0 h 3508130"/>
                <a:gd name="connsiteX1" fmla="*/ 685799 w 722917"/>
                <a:gd name="connsiteY1" fmla="*/ 1744580 h 3508130"/>
                <a:gd name="connsiteX2" fmla="*/ 326582 w 722917"/>
                <a:gd name="connsiteY2" fmla="*/ 3508130 h 3508130"/>
                <a:gd name="connsiteX0" fmla="*/ 0 w 700380"/>
                <a:gd name="connsiteY0" fmla="*/ 0 h 3508130"/>
                <a:gd name="connsiteX1" fmla="*/ 685799 w 700380"/>
                <a:gd name="connsiteY1" fmla="*/ 1744580 h 3508130"/>
                <a:gd name="connsiteX2" fmla="*/ 326582 w 700380"/>
                <a:gd name="connsiteY2" fmla="*/ 3508130 h 3508130"/>
                <a:gd name="connsiteX0" fmla="*/ 0 w 731627"/>
                <a:gd name="connsiteY0" fmla="*/ 0 h 3508130"/>
                <a:gd name="connsiteX1" fmla="*/ 719413 w 731627"/>
                <a:gd name="connsiteY1" fmla="*/ 1744580 h 3508130"/>
                <a:gd name="connsiteX2" fmla="*/ 326582 w 731627"/>
                <a:gd name="connsiteY2" fmla="*/ 3508130 h 3508130"/>
                <a:gd name="connsiteX0" fmla="*/ 0 w 729939"/>
                <a:gd name="connsiteY0" fmla="*/ 0 h 3508130"/>
                <a:gd name="connsiteX1" fmla="*/ 719413 w 729939"/>
                <a:gd name="connsiteY1" fmla="*/ 1744580 h 3508130"/>
                <a:gd name="connsiteX2" fmla="*/ 326582 w 729939"/>
                <a:gd name="connsiteY2" fmla="*/ 3508130 h 3508130"/>
                <a:gd name="connsiteX0" fmla="*/ 0 w 724539"/>
                <a:gd name="connsiteY0" fmla="*/ 0 h 3508130"/>
                <a:gd name="connsiteX1" fmla="*/ 719413 w 724539"/>
                <a:gd name="connsiteY1" fmla="*/ 1744580 h 3508130"/>
                <a:gd name="connsiteX2" fmla="*/ 326582 w 724539"/>
                <a:gd name="connsiteY2" fmla="*/ 3508130 h 3508130"/>
                <a:gd name="connsiteX0" fmla="*/ 0 w 732294"/>
                <a:gd name="connsiteY0" fmla="*/ 0 h 3508130"/>
                <a:gd name="connsiteX1" fmla="*/ 719413 w 732294"/>
                <a:gd name="connsiteY1" fmla="*/ 1744580 h 3508130"/>
                <a:gd name="connsiteX2" fmla="*/ 326582 w 732294"/>
                <a:gd name="connsiteY2" fmla="*/ 3508130 h 3508130"/>
              </a:gdLst>
              <a:ahLst/>
              <a:cxnLst>
                <a:cxn ang="0">
                  <a:pos x="connsiteX0" y="connsiteY0"/>
                </a:cxn>
                <a:cxn ang="0">
                  <a:pos x="connsiteX1" y="connsiteY1"/>
                </a:cxn>
                <a:cxn ang="0">
                  <a:pos x="connsiteX2" y="connsiteY2"/>
                </a:cxn>
              </a:cxnLst>
              <a:rect l="l" t="t" r="r" b="b"/>
              <a:pathLst>
                <a:path w="732294" h="3508130">
                  <a:moveTo>
                    <a:pt x="0" y="0"/>
                  </a:moveTo>
                  <a:cubicBezTo>
                    <a:pt x="433136" y="457200"/>
                    <a:pt x="664983" y="1159892"/>
                    <a:pt x="719413" y="1744580"/>
                  </a:cubicBezTo>
                  <a:cubicBezTo>
                    <a:pt x="773843" y="2329268"/>
                    <a:pt x="658178" y="2977816"/>
                    <a:pt x="326582" y="3508130"/>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Vrije vorm: vorm 23">
              <a:extLst>
                <a:ext uri="{FF2B5EF4-FFF2-40B4-BE49-F238E27FC236}">
                  <a16:creationId xmlns:a16="http://schemas.microsoft.com/office/drawing/2014/main" id="{1576B43A-482C-4025-8E1D-6B1F71FAD9CD}"/>
                </a:ext>
              </a:extLst>
            </p:cNvPr>
            <p:cNvSpPr/>
            <p:nvPr userDrawn="1"/>
          </p:nvSpPr>
          <p:spPr>
            <a:xfrm>
              <a:off x="-36095" y="2610852"/>
              <a:ext cx="553454" cy="2394285"/>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Lst>
              <a:ahLst/>
              <a:cxnLst>
                <a:cxn ang="0">
                  <a:pos x="connsiteX0" y="connsiteY0"/>
                </a:cxn>
                <a:cxn ang="0">
                  <a:pos x="connsiteX1" y="connsiteY1"/>
                </a:cxn>
                <a:cxn ang="0">
                  <a:pos x="connsiteX2" y="connsiteY2"/>
                </a:cxn>
              </a:cxnLst>
              <a:rect l="l" t="t" r="r" b="b"/>
              <a:pathLst>
                <a:path w="685861" h="3537284">
                  <a:moveTo>
                    <a:pt x="0" y="0"/>
                  </a:moveTo>
                  <a:cubicBezTo>
                    <a:pt x="433136" y="457200"/>
                    <a:pt x="681788" y="1155033"/>
                    <a:pt x="685799" y="1744580"/>
                  </a:cubicBezTo>
                  <a:cubicBezTo>
                    <a:pt x="689810" y="2334127"/>
                    <a:pt x="501317" y="3104148"/>
                    <a:pt x="24064" y="3537284"/>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5" name="Instructie">
            <a:extLst>
              <a:ext uri="{FF2B5EF4-FFF2-40B4-BE49-F238E27FC236}">
                <a16:creationId xmlns:a16="http://schemas.microsoft.com/office/drawing/2014/main" id="{6C629DD7-5758-4C42-8647-8B54F540C661}"/>
              </a:ext>
            </a:extLst>
          </p:cNvPr>
          <p:cNvGrpSpPr/>
          <p:nvPr userDrawn="1"/>
        </p:nvGrpSpPr>
        <p:grpSpPr>
          <a:xfrm>
            <a:off x="-3437547" y="1434"/>
            <a:ext cx="3201327" cy="5082295"/>
            <a:chOff x="-3437547" y="1434"/>
            <a:chExt cx="3201327" cy="5082295"/>
          </a:xfrm>
        </p:grpSpPr>
        <p:cxnSp>
          <p:nvCxnSpPr>
            <p:cNvPr id="28" name="Rechte verbindingslijn 27">
              <a:extLst>
                <a:ext uri="{FF2B5EF4-FFF2-40B4-BE49-F238E27FC236}">
                  <a16:creationId xmlns:a16="http://schemas.microsoft.com/office/drawing/2014/main" id="{C28D5AD8-D141-4429-90E2-9EA4FED06CB7}"/>
                </a:ext>
              </a:extLst>
            </p:cNvPr>
            <p:cNvCxnSpPr>
              <a:cxnSpLocks/>
            </p:cNvCxnSpPr>
            <p:nvPr userDrawn="1"/>
          </p:nvCxnSpPr>
          <p:spPr>
            <a:xfrm>
              <a:off x="-3419346" y="5083729"/>
              <a:ext cx="3176013" cy="0"/>
            </a:xfrm>
            <a:prstGeom prst="line">
              <a:avLst/>
            </a:prstGeom>
            <a:noFill/>
            <a:ln w="3175" cap="flat" cmpd="sng" algn="ctr">
              <a:solidFill>
                <a:schemeClr val="accent1"/>
              </a:solidFill>
              <a:prstDash val="solid"/>
            </a:ln>
            <a:effectLst/>
          </p:spPr>
        </p:cxnSp>
        <p:sp>
          <p:nvSpPr>
            <p:cNvPr id="29" name="Ovaal 28">
              <a:extLst>
                <a:ext uri="{FF2B5EF4-FFF2-40B4-BE49-F238E27FC236}">
                  <a16:creationId xmlns:a16="http://schemas.microsoft.com/office/drawing/2014/main" id="{27AAEB9A-5605-4262-9807-2C7B22DFC2D2}"/>
                </a:ext>
              </a:extLst>
            </p:cNvPr>
            <p:cNvSpPr/>
            <p:nvPr userDrawn="1"/>
          </p:nvSpPr>
          <p:spPr>
            <a:xfrm>
              <a:off x="-3425006" y="358882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30" name="Rechthoek 29">
              <a:extLst>
                <a:ext uri="{FF2B5EF4-FFF2-40B4-BE49-F238E27FC236}">
                  <a16:creationId xmlns:a16="http://schemas.microsoft.com/office/drawing/2014/main" id="{76CE4846-CD5D-440E-90AF-69E69575586A}"/>
                </a:ext>
              </a:extLst>
            </p:cNvPr>
            <p:cNvSpPr/>
            <p:nvPr userDrawn="1"/>
          </p:nvSpPr>
          <p:spPr>
            <a:xfrm>
              <a:off x="-3059324" y="3588819"/>
              <a:ext cx="2823104" cy="255963"/>
            </a:xfrm>
            <a:prstGeom prst="rect">
              <a:avLst/>
            </a:prstGeom>
            <a:noFill/>
            <a:ln w="25400" cap="flat" cmpd="sng" algn="ctr">
              <a:noFill/>
              <a:prstDash val="solid"/>
            </a:ln>
            <a:effectLst/>
          </p:spPr>
          <p:txBody>
            <a:bodyPr lIns="0" tIns="0" rIns="0" bIns="0" rtlCol="0" anchor="ctr"/>
            <a:lstStyle/>
            <a:p>
              <a:pPr marL="360363" marR="0" lvl="5" indent="-360363" algn="l" defTabSz="914400" rtl="0" eaLnBrk="1" fontAlgn="auto" latinLnBrk="0" hangingPunct="1">
                <a:lnSpc>
                  <a:spcPct val="90000"/>
                </a:lnSpc>
                <a:spcBef>
                  <a:spcPts val="800"/>
                </a:spcBef>
                <a:spcAft>
                  <a:spcPts val="500"/>
                </a:spcAft>
                <a:buClr>
                  <a:schemeClr val="accent1"/>
                </a:buClr>
                <a:buSzTx/>
                <a:buFont typeface="+mj-lt"/>
                <a:buAutoNum type="arabicPeriod"/>
                <a:tabLst/>
                <a:defRPr/>
              </a:pPr>
              <a:r>
                <a:rPr lang="nl-NL" sz="1400" kern="1200" noProof="0" dirty="0">
                  <a:solidFill>
                    <a:schemeClr val="tx2"/>
                  </a:solidFill>
                  <a:latin typeface="+mn-lt"/>
                  <a:ea typeface="+mn-ea"/>
                  <a:cs typeface="+mn-cs"/>
                </a:rPr>
                <a:t>Numerieke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31" name="Ovaal 30">
              <a:extLst>
                <a:ext uri="{FF2B5EF4-FFF2-40B4-BE49-F238E27FC236}">
                  <a16:creationId xmlns:a16="http://schemas.microsoft.com/office/drawing/2014/main" id="{EBF02289-51DA-484F-AB37-0FBC0062C94A}"/>
                </a:ext>
              </a:extLst>
            </p:cNvPr>
            <p:cNvSpPr/>
            <p:nvPr userDrawn="1"/>
          </p:nvSpPr>
          <p:spPr>
            <a:xfrm>
              <a:off x="-3425006" y="396299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32" name="Rechthoek 31">
              <a:extLst>
                <a:ext uri="{FF2B5EF4-FFF2-40B4-BE49-F238E27FC236}">
                  <a16:creationId xmlns:a16="http://schemas.microsoft.com/office/drawing/2014/main" id="{B4FA8F52-9BC0-4BCB-87B9-D1EFC1F80994}"/>
                </a:ext>
              </a:extLst>
            </p:cNvPr>
            <p:cNvSpPr/>
            <p:nvPr userDrawn="1"/>
          </p:nvSpPr>
          <p:spPr>
            <a:xfrm>
              <a:off x="-3059324" y="3962995"/>
              <a:ext cx="2823104" cy="255963"/>
            </a:xfrm>
            <a:prstGeom prst="rect">
              <a:avLst/>
            </a:prstGeom>
            <a:noFill/>
            <a:ln w="25400" cap="flat" cmpd="sng" algn="ctr">
              <a:noFill/>
              <a:prstDash val="solid"/>
            </a:ln>
            <a:effectLst/>
          </p:spPr>
          <p:txBody>
            <a:bodyPr lIns="0" tIns="0" rIns="0" bIns="0" rtlCol="0" anchor="ctr"/>
            <a:lstStyle/>
            <a:p>
              <a:pPr marL="360363" marR="0" lvl="6" indent="-360363" algn="l" defTabSz="914400" rtl="0" eaLnBrk="1" fontAlgn="auto" latinLnBrk="0" hangingPunct="1">
                <a:lnSpc>
                  <a:spcPct val="90000"/>
                </a:lnSpc>
                <a:spcBef>
                  <a:spcPts val="800"/>
                </a:spcBef>
                <a:spcAft>
                  <a:spcPts val="500"/>
                </a:spcAft>
                <a:buClr>
                  <a:schemeClr val="accent1"/>
                </a:buClr>
                <a:buSzTx/>
                <a:buFont typeface="+mj-lt"/>
                <a:buAutoNum type="alphaLcPeriod"/>
                <a:tabLst/>
                <a:defRPr/>
              </a:pPr>
              <a:r>
                <a:rPr lang="nl-NL" sz="1400" kern="1200" noProof="0" dirty="0">
                  <a:solidFill>
                    <a:schemeClr val="tx2"/>
                  </a:solidFill>
                  <a:latin typeface="+mn-lt"/>
                  <a:ea typeface="+mn-ea"/>
                  <a:cs typeface="+mn-cs"/>
                </a:rPr>
                <a:t>Alfabetische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33" name="Ovaal 32">
              <a:extLst>
                <a:ext uri="{FF2B5EF4-FFF2-40B4-BE49-F238E27FC236}">
                  <a16:creationId xmlns:a16="http://schemas.microsoft.com/office/drawing/2014/main" id="{4F124A5C-1FC2-4BAA-8EBB-C29E773EE211}"/>
                </a:ext>
              </a:extLst>
            </p:cNvPr>
            <p:cNvSpPr/>
            <p:nvPr userDrawn="1"/>
          </p:nvSpPr>
          <p:spPr>
            <a:xfrm>
              <a:off x="-3425006" y="43356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34" name="Rechthoek 33">
              <a:extLst>
                <a:ext uri="{FF2B5EF4-FFF2-40B4-BE49-F238E27FC236}">
                  <a16:creationId xmlns:a16="http://schemas.microsoft.com/office/drawing/2014/main" id="{9794D49A-1DC4-4063-B7B9-9FE464F15920}"/>
                </a:ext>
              </a:extLst>
            </p:cNvPr>
            <p:cNvSpPr/>
            <p:nvPr userDrawn="1"/>
          </p:nvSpPr>
          <p:spPr>
            <a:xfrm>
              <a:off x="-3059324" y="4335640"/>
              <a:ext cx="2823104" cy="255963"/>
            </a:xfrm>
            <a:prstGeom prst="rect">
              <a:avLst/>
            </a:prstGeom>
            <a:noFill/>
            <a:ln w="25400" cap="flat" cmpd="sng" algn="ctr">
              <a:noFill/>
              <a:prstDash val="solid"/>
            </a:ln>
            <a:effectLst/>
          </p:spPr>
          <p:txBody>
            <a:bodyPr lIns="0" tIns="0" rIns="0" bIns="0" rtlCol="0" anchor="ctr"/>
            <a:lstStyle/>
            <a:p>
              <a:pPr marL="625475" marR="0" lvl="7" indent="-265113" algn="l" defTabSz="914400" rtl="0" eaLnBrk="1" fontAlgn="auto" latinLnBrk="0" hangingPunct="1">
                <a:lnSpc>
                  <a:spcPct val="90000"/>
                </a:lnSpc>
                <a:spcBef>
                  <a:spcPts val="800"/>
                </a:spcBef>
                <a:spcAft>
                  <a:spcPts val="500"/>
                </a:spcAft>
                <a:buClr>
                  <a:schemeClr val="accent1"/>
                </a:buClr>
                <a:buSzPct val="80000"/>
                <a:buFont typeface="Microsoft JhengHei Light" panose="020B0304030504040204" pitchFamily="34" charset="-120"/>
                <a:buChar char="&gt;"/>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#3</a:t>
              </a:r>
            </a:p>
          </p:txBody>
        </p:sp>
        <p:sp>
          <p:nvSpPr>
            <p:cNvPr id="35" name="Ovaal 34">
              <a:extLst>
                <a:ext uri="{FF2B5EF4-FFF2-40B4-BE49-F238E27FC236}">
                  <a16:creationId xmlns:a16="http://schemas.microsoft.com/office/drawing/2014/main" id="{FE5CEA50-34A9-4C6A-A1C0-45B7DD21806E}"/>
                </a:ext>
              </a:extLst>
            </p:cNvPr>
            <p:cNvSpPr/>
            <p:nvPr userDrawn="1"/>
          </p:nvSpPr>
          <p:spPr>
            <a:xfrm>
              <a:off x="-3425006" y="47089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36" name="Rechthoek 35">
              <a:extLst>
                <a:ext uri="{FF2B5EF4-FFF2-40B4-BE49-F238E27FC236}">
                  <a16:creationId xmlns:a16="http://schemas.microsoft.com/office/drawing/2014/main" id="{AADF9815-6C59-493D-B8F5-87CBF6B4C326}"/>
                </a:ext>
              </a:extLst>
            </p:cNvPr>
            <p:cNvSpPr/>
            <p:nvPr userDrawn="1"/>
          </p:nvSpPr>
          <p:spPr>
            <a:xfrm>
              <a:off x="-3059324" y="4708905"/>
              <a:ext cx="2823104" cy="255963"/>
            </a:xfrm>
            <a:prstGeom prst="rect">
              <a:avLst/>
            </a:prstGeom>
            <a:noFill/>
            <a:ln w="25400" cap="flat" cmpd="sng" algn="ctr">
              <a:noFill/>
              <a:prstDash val="solid"/>
            </a:ln>
            <a:effectLst/>
          </p:spPr>
          <p:txBody>
            <a:bodyPr lIns="0" tIns="0" rIns="0" bIns="0" rtlCol="0" anchor="ctr"/>
            <a:lstStyle/>
            <a:p>
              <a:pPr marL="0" marR="0" lvl="8"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050" i="1" kern="1200" noProof="0" dirty="0">
                  <a:solidFill>
                    <a:schemeClr val="tx2"/>
                  </a:solidFill>
                  <a:latin typeface="+mn-lt"/>
                  <a:ea typeface="+mn-ea"/>
                  <a:cs typeface="+mn-cs"/>
                </a:rPr>
                <a:t>Bronvermelding</a:t>
              </a:r>
            </a:p>
          </p:txBody>
        </p:sp>
        <p:sp>
          <p:nvSpPr>
            <p:cNvPr id="38" name="Rechthoek 37">
              <a:extLst>
                <a:ext uri="{FF2B5EF4-FFF2-40B4-BE49-F238E27FC236}">
                  <a16:creationId xmlns:a16="http://schemas.microsoft.com/office/drawing/2014/main" id="{4BF058D3-9D18-4401-B642-3573A59794C3}"/>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TEKST</a:t>
              </a:r>
              <a:r>
                <a:rPr kumimoji="0" lang="nl-NL" sz="1400" b="0" i="0" u="none" strike="noStrike" kern="0" cap="all" spc="0" normalizeH="0" noProof="0" dirty="0">
                  <a:ln>
                    <a:noFill/>
                  </a:ln>
                  <a:solidFill>
                    <a:schemeClr val="accent1"/>
                  </a:solidFill>
                  <a:effectLst/>
                  <a:uLnTx/>
                  <a:uFillTx/>
                  <a:latin typeface="+mj-lt"/>
                  <a:cs typeface="Segoe UI Light" panose="020B0502040204020203" pitchFamily="34" charset="0"/>
                </a:rPr>
                <a:t> NIVEAUS kiezen</a:t>
              </a:r>
              <a:endPar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endParaRPr>
            </a:p>
          </p:txBody>
        </p:sp>
        <p:sp>
          <p:nvSpPr>
            <p:cNvPr id="39" name="Ovaal 38">
              <a:extLst>
                <a:ext uri="{FF2B5EF4-FFF2-40B4-BE49-F238E27FC236}">
                  <a16:creationId xmlns:a16="http://schemas.microsoft.com/office/drawing/2014/main" id="{403A097F-92D8-4CE2-BB3B-B6E7A9F043ED}"/>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40" name="Rechte verbindingslijn 39">
              <a:extLst>
                <a:ext uri="{FF2B5EF4-FFF2-40B4-BE49-F238E27FC236}">
                  <a16:creationId xmlns:a16="http://schemas.microsoft.com/office/drawing/2014/main" id="{CBB6C961-5724-46DA-B8E9-5232E5C09E50}"/>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41" name="Groep 40">
              <a:extLst>
                <a:ext uri="{FF2B5EF4-FFF2-40B4-BE49-F238E27FC236}">
                  <a16:creationId xmlns:a16="http://schemas.microsoft.com/office/drawing/2014/main" id="{5294B839-A802-4307-A362-B2AB85C5F687}"/>
                </a:ext>
              </a:extLst>
            </p:cNvPr>
            <p:cNvGrpSpPr/>
            <p:nvPr userDrawn="1"/>
          </p:nvGrpSpPr>
          <p:grpSpPr>
            <a:xfrm>
              <a:off x="-3437547" y="349413"/>
              <a:ext cx="2933825" cy="558875"/>
              <a:chOff x="-3419346" y="368233"/>
              <a:chExt cx="3904920" cy="743862"/>
            </a:xfrm>
          </p:grpSpPr>
          <p:sp>
            <p:nvSpPr>
              <p:cNvPr id="53" name="Rechthoek 52">
                <a:extLst>
                  <a:ext uri="{FF2B5EF4-FFF2-40B4-BE49-F238E27FC236}">
                    <a16:creationId xmlns:a16="http://schemas.microsoft.com/office/drawing/2014/main" id="{B4A8E0A5-DD48-4AA2-A734-DA30588CD8C1}"/>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700" b="0" noProof="0" dirty="0">
                    <a:solidFill>
                      <a:srgbClr val="C00000"/>
                    </a:solidFill>
                    <a:latin typeface="Arial" panose="020B0604020202020204" pitchFamily="34" charset="0"/>
                    <a:cs typeface="Arial" panose="020B0604020202020204" pitchFamily="34" charset="0"/>
                  </a:rPr>
                  <a:t>Start</a:t>
                </a:r>
              </a:p>
            </p:txBody>
          </p:sp>
          <p:cxnSp>
            <p:nvCxnSpPr>
              <p:cNvPr id="54" name="Rechte verbindingslijn 53">
                <a:extLst>
                  <a:ext uri="{FF2B5EF4-FFF2-40B4-BE49-F238E27FC236}">
                    <a16:creationId xmlns:a16="http://schemas.microsoft.com/office/drawing/2014/main" id="{B53EE050-9EF8-4F57-BC25-3A6D2551F73B}"/>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9B217540-5C9C-41F3-8762-40F320D1DC8E}"/>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6" name="Rechthoek 55">
                <a:extLst>
                  <a:ext uri="{FF2B5EF4-FFF2-40B4-BE49-F238E27FC236}">
                    <a16:creationId xmlns:a16="http://schemas.microsoft.com/office/drawing/2014/main" id="{2A288292-DE8E-47B8-ABFF-07E620F8CED9}"/>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57" name="Groep 56">
                <a:extLst>
                  <a:ext uri="{FF2B5EF4-FFF2-40B4-BE49-F238E27FC236}">
                    <a16:creationId xmlns:a16="http://schemas.microsoft.com/office/drawing/2014/main" id="{66317FA8-AB5E-4DB3-8A3A-8C805C035E95}"/>
                  </a:ext>
                </a:extLst>
              </p:cNvPr>
              <p:cNvGrpSpPr/>
              <p:nvPr userDrawn="1"/>
            </p:nvGrpSpPr>
            <p:grpSpPr>
              <a:xfrm>
                <a:off x="-3002834" y="720303"/>
                <a:ext cx="182598" cy="143759"/>
                <a:chOff x="-3310843" y="700986"/>
                <a:chExt cx="182598" cy="143759"/>
              </a:xfrm>
            </p:grpSpPr>
            <p:grpSp>
              <p:nvGrpSpPr>
                <p:cNvPr id="96" name="Groep 95">
                  <a:extLst>
                    <a:ext uri="{FF2B5EF4-FFF2-40B4-BE49-F238E27FC236}">
                      <a16:creationId xmlns:a16="http://schemas.microsoft.com/office/drawing/2014/main" id="{B9906C08-DB65-42BE-9B76-EB6D29E8F7E6}"/>
                    </a:ext>
                  </a:extLst>
                </p:cNvPr>
                <p:cNvGrpSpPr/>
                <p:nvPr userDrawn="1"/>
              </p:nvGrpSpPr>
              <p:grpSpPr>
                <a:xfrm>
                  <a:off x="-3310843" y="700986"/>
                  <a:ext cx="182598" cy="143759"/>
                  <a:chOff x="-3310843" y="700986"/>
                  <a:chExt cx="182598" cy="143759"/>
                </a:xfrm>
              </p:grpSpPr>
              <p:cxnSp>
                <p:nvCxnSpPr>
                  <p:cNvPr id="100" name="Rechte verbindingslijn 99">
                    <a:extLst>
                      <a:ext uri="{FF2B5EF4-FFF2-40B4-BE49-F238E27FC236}">
                        <a16:creationId xmlns:a16="http://schemas.microsoft.com/office/drawing/2014/main" id="{7720CCB9-18AF-44E7-9894-85BEAB49D5C3}"/>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101" name="Rechte verbindingslijn 100">
                    <a:extLst>
                      <a:ext uri="{FF2B5EF4-FFF2-40B4-BE49-F238E27FC236}">
                        <a16:creationId xmlns:a16="http://schemas.microsoft.com/office/drawing/2014/main" id="{43E31F21-E2DC-49DC-BDDC-0A34D76CFDE4}"/>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102" name="Rechte verbindingslijn 101">
                    <a:extLst>
                      <a:ext uri="{FF2B5EF4-FFF2-40B4-BE49-F238E27FC236}">
                        <a16:creationId xmlns:a16="http://schemas.microsoft.com/office/drawing/2014/main" id="{B1A1FFD1-34FC-463B-8C02-F37997DCD460}"/>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103" name="Rechte verbindingslijn 102">
                    <a:extLst>
                      <a:ext uri="{FF2B5EF4-FFF2-40B4-BE49-F238E27FC236}">
                        <a16:creationId xmlns:a16="http://schemas.microsoft.com/office/drawing/2014/main" id="{3EB7C33A-AFD5-45D9-9D21-DC29EDD7E0C3}"/>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104" name="Rechte verbindingslijn 103">
                    <a:extLst>
                      <a:ext uri="{FF2B5EF4-FFF2-40B4-BE49-F238E27FC236}">
                        <a16:creationId xmlns:a16="http://schemas.microsoft.com/office/drawing/2014/main" id="{5D5F4D50-1712-46E5-8A63-51D53F9CB5B6}"/>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97" name="Groep 96">
                  <a:extLst>
                    <a:ext uri="{FF2B5EF4-FFF2-40B4-BE49-F238E27FC236}">
                      <a16:creationId xmlns:a16="http://schemas.microsoft.com/office/drawing/2014/main" id="{C3A0979B-3AC4-4CEF-9FB3-4F11A7880D68}"/>
                    </a:ext>
                  </a:extLst>
                </p:cNvPr>
                <p:cNvGrpSpPr/>
                <p:nvPr userDrawn="1"/>
              </p:nvGrpSpPr>
              <p:grpSpPr>
                <a:xfrm flipH="1">
                  <a:off x="-3310774" y="735854"/>
                  <a:ext cx="88801" cy="72568"/>
                  <a:chOff x="-2091059" y="1395403"/>
                  <a:chExt cx="157316" cy="128558"/>
                </a:xfrm>
              </p:grpSpPr>
              <p:sp>
                <p:nvSpPr>
                  <p:cNvPr id="98" name="Rechthoek 97">
                    <a:extLst>
                      <a:ext uri="{FF2B5EF4-FFF2-40B4-BE49-F238E27FC236}">
                        <a16:creationId xmlns:a16="http://schemas.microsoft.com/office/drawing/2014/main" id="{34A793F9-8DF4-40A7-B527-9B8E26E08EDB}"/>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9" name="Pijl: punthaak 98">
                    <a:extLst>
                      <a:ext uri="{FF2B5EF4-FFF2-40B4-BE49-F238E27FC236}">
                        <a16:creationId xmlns:a16="http://schemas.microsoft.com/office/drawing/2014/main" id="{9C5C241F-E15A-457B-B1BD-FC6A7FD0200C}"/>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nvGrpSpPr>
              <p:cNvPr id="58" name="Groep 57">
                <a:extLst>
                  <a:ext uri="{FF2B5EF4-FFF2-40B4-BE49-F238E27FC236}">
                    <a16:creationId xmlns:a16="http://schemas.microsoft.com/office/drawing/2014/main" id="{A9A124B1-F2FA-4DD8-84DC-0B0D0BE7DAB3}"/>
                  </a:ext>
                </a:extLst>
              </p:cNvPr>
              <p:cNvGrpSpPr/>
              <p:nvPr userDrawn="1"/>
            </p:nvGrpSpPr>
            <p:grpSpPr>
              <a:xfrm>
                <a:off x="-3326107" y="720303"/>
                <a:ext cx="182598" cy="143759"/>
                <a:chOff x="-3634116" y="700986"/>
                <a:chExt cx="182598" cy="143759"/>
              </a:xfrm>
            </p:grpSpPr>
            <p:grpSp>
              <p:nvGrpSpPr>
                <p:cNvPr id="87" name="Groep 86">
                  <a:extLst>
                    <a:ext uri="{FF2B5EF4-FFF2-40B4-BE49-F238E27FC236}">
                      <a16:creationId xmlns:a16="http://schemas.microsoft.com/office/drawing/2014/main" id="{595A0B15-4602-4C78-B520-A763B3C02CBE}"/>
                    </a:ext>
                  </a:extLst>
                </p:cNvPr>
                <p:cNvGrpSpPr/>
                <p:nvPr userDrawn="1"/>
              </p:nvGrpSpPr>
              <p:grpSpPr>
                <a:xfrm>
                  <a:off x="-3634116" y="700986"/>
                  <a:ext cx="182598" cy="143759"/>
                  <a:chOff x="-3634116" y="700986"/>
                  <a:chExt cx="182598" cy="143759"/>
                </a:xfrm>
              </p:grpSpPr>
              <p:cxnSp>
                <p:nvCxnSpPr>
                  <p:cNvPr id="91" name="Rechte verbindingslijn 90">
                    <a:extLst>
                      <a:ext uri="{FF2B5EF4-FFF2-40B4-BE49-F238E27FC236}">
                        <a16:creationId xmlns:a16="http://schemas.microsoft.com/office/drawing/2014/main" id="{9205B479-DDF9-4D1E-8C52-7D3D0177E188}"/>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92" name="Rechte verbindingslijn 91">
                    <a:extLst>
                      <a:ext uri="{FF2B5EF4-FFF2-40B4-BE49-F238E27FC236}">
                        <a16:creationId xmlns:a16="http://schemas.microsoft.com/office/drawing/2014/main" id="{2471CBDB-912C-4766-8122-CCB7F5BA503E}"/>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93" name="Rechte verbindingslijn 92">
                    <a:extLst>
                      <a:ext uri="{FF2B5EF4-FFF2-40B4-BE49-F238E27FC236}">
                        <a16:creationId xmlns:a16="http://schemas.microsoft.com/office/drawing/2014/main" id="{9D83C2E7-FF3E-4085-9D8D-97CD02DECAAD}"/>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94" name="Rechte verbindingslijn 93">
                    <a:extLst>
                      <a:ext uri="{FF2B5EF4-FFF2-40B4-BE49-F238E27FC236}">
                        <a16:creationId xmlns:a16="http://schemas.microsoft.com/office/drawing/2014/main" id="{B7619E6B-B037-49A4-9C75-2B61380966A1}"/>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95" name="Rechte verbindingslijn 94">
                    <a:extLst>
                      <a:ext uri="{FF2B5EF4-FFF2-40B4-BE49-F238E27FC236}">
                        <a16:creationId xmlns:a16="http://schemas.microsoft.com/office/drawing/2014/main" id="{F4CFBD6F-1BE6-4474-A345-E796044FD552}"/>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88" name="Groep 87">
                  <a:extLst>
                    <a:ext uri="{FF2B5EF4-FFF2-40B4-BE49-F238E27FC236}">
                      <a16:creationId xmlns:a16="http://schemas.microsoft.com/office/drawing/2014/main" id="{F99219F4-8BEB-4594-BD88-75D154E8BC91}"/>
                    </a:ext>
                  </a:extLst>
                </p:cNvPr>
                <p:cNvGrpSpPr/>
                <p:nvPr userDrawn="1"/>
              </p:nvGrpSpPr>
              <p:grpSpPr>
                <a:xfrm>
                  <a:off x="-3634047" y="735854"/>
                  <a:ext cx="88801" cy="72568"/>
                  <a:chOff x="-2091059" y="1395403"/>
                  <a:chExt cx="157316" cy="128558"/>
                </a:xfrm>
              </p:grpSpPr>
              <p:sp>
                <p:nvSpPr>
                  <p:cNvPr id="89" name="Rechthoek 88">
                    <a:extLst>
                      <a:ext uri="{FF2B5EF4-FFF2-40B4-BE49-F238E27FC236}">
                        <a16:creationId xmlns:a16="http://schemas.microsoft.com/office/drawing/2014/main" id="{ECF2DCF5-C6A2-4D52-8F68-18478E553FCD}"/>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0" name="Pijl: punthaak 89">
                    <a:extLst>
                      <a:ext uri="{FF2B5EF4-FFF2-40B4-BE49-F238E27FC236}">
                        <a16:creationId xmlns:a16="http://schemas.microsoft.com/office/drawing/2014/main" id="{C6E54AC2-F431-4DF7-BB54-F71A47D859E5}"/>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cxnSp>
            <p:nvCxnSpPr>
              <p:cNvPr id="59" name="Rechte verbindingslijn 58">
                <a:extLst>
                  <a:ext uri="{FF2B5EF4-FFF2-40B4-BE49-F238E27FC236}">
                    <a16:creationId xmlns:a16="http://schemas.microsoft.com/office/drawing/2014/main" id="{DE6A4C61-BE49-4DBF-8D5B-C5DD270F55F7}"/>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60" name="Rechte verbindingslijn 59">
                <a:extLst>
                  <a:ext uri="{FF2B5EF4-FFF2-40B4-BE49-F238E27FC236}">
                    <a16:creationId xmlns:a16="http://schemas.microsoft.com/office/drawing/2014/main" id="{FF420D17-05D5-4F80-948F-303558530F55}"/>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61" name="Groep 60">
                <a:extLst>
                  <a:ext uri="{FF2B5EF4-FFF2-40B4-BE49-F238E27FC236}">
                    <a16:creationId xmlns:a16="http://schemas.microsoft.com/office/drawing/2014/main" id="{5D4CEAB8-0E44-4A3C-A183-5FBCF07C9D23}"/>
                  </a:ext>
                </a:extLst>
              </p:cNvPr>
              <p:cNvGrpSpPr/>
              <p:nvPr userDrawn="1"/>
            </p:nvGrpSpPr>
            <p:grpSpPr>
              <a:xfrm>
                <a:off x="-2425037" y="370226"/>
                <a:ext cx="357690" cy="330595"/>
                <a:chOff x="-2721817" y="347336"/>
                <a:chExt cx="432805" cy="400021"/>
              </a:xfrm>
            </p:grpSpPr>
            <p:sp>
              <p:nvSpPr>
                <p:cNvPr id="76" name="Rechthoek 75">
                  <a:extLst>
                    <a:ext uri="{FF2B5EF4-FFF2-40B4-BE49-F238E27FC236}">
                      <a16:creationId xmlns:a16="http://schemas.microsoft.com/office/drawing/2014/main" id="{6ACB9F6E-FA2F-4B79-AE55-05B1220FB2CC}"/>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77" name="Groep 76">
                  <a:extLst>
                    <a:ext uri="{FF2B5EF4-FFF2-40B4-BE49-F238E27FC236}">
                      <a16:creationId xmlns:a16="http://schemas.microsoft.com/office/drawing/2014/main" id="{448CBB69-B819-4293-8386-6271AE9A2E37}"/>
                    </a:ext>
                  </a:extLst>
                </p:cNvPr>
                <p:cNvGrpSpPr/>
                <p:nvPr userDrawn="1"/>
              </p:nvGrpSpPr>
              <p:grpSpPr>
                <a:xfrm>
                  <a:off x="-2652453" y="431583"/>
                  <a:ext cx="294076" cy="231526"/>
                  <a:chOff x="-3634116" y="700986"/>
                  <a:chExt cx="182598" cy="143759"/>
                </a:xfrm>
              </p:grpSpPr>
              <p:grpSp>
                <p:nvGrpSpPr>
                  <p:cNvPr id="78" name="Groep 77">
                    <a:extLst>
                      <a:ext uri="{FF2B5EF4-FFF2-40B4-BE49-F238E27FC236}">
                        <a16:creationId xmlns:a16="http://schemas.microsoft.com/office/drawing/2014/main" id="{10D50C6B-20A4-4BBE-8C40-E272FD3D28B5}"/>
                      </a:ext>
                    </a:extLst>
                  </p:cNvPr>
                  <p:cNvGrpSpPr/>
                  <p:nvPr userDrawn="1"/>
                </p:nvGrpSpPr>
                <p:grpSpPr>
                  <a:xfrm>
                    <a:off x="-3634116" y="700986"/>
                    <a:ext cx="182598" cy="143759"/>
                    <a:chOff x="-3634116" y="700986"/>
                    <a:chExt cx="182598" cy="143759"/>
                  </a:xfrm>
                </p:grpSpPr>
                <p:cxnSp>
                  <p:nvCxnSpPr>
                    <p:cNvPr id="82" name="Rechte verbindingslijn 81">
                      <a:extLst>
                        <a:ext uri="{FF2B5EF4-FFF2-40B4-BE49-F238E27FC236}">
                          <a16:creationId xmlns:a16="http://schemas.microsoft.com/office/drawing/2014/main" id="{EA2FD237-DB95-4ED4-98BC-96E7EACF4891}"/>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83" name="Rechte verbindingslijn 82">
                      <a:extLst>
                        <a:ext uri="{FF2B5EF4-FFF2-40B4-BE49-F238E27FC236}">
                          <a16:creationId xmlns:a16="http://schemas.microsoft.com/office/drawing/2014/main" id="{3BED3B6D-DD4C-44EA-B4BC-3B354369EC22}"/>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84" name="Rechte verbindingslijn 83">
                      <a:extLst>
                        <a:ext uri="{FF2B5EF4-FFF2-40B4-BE49-F238E27FC236}">
                          <a16:creationId xmlns:a16="http://schemas.microsoft.com/office/drawing/2014/main" id="{B192B68C-A9F6-445E-B7A8-04E991237219}"/>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85" name="Rechte verbindingslijn 84">
                      <a:extLst>
                        <a:ext uri="{FF2B5EF4-FFF2-40B4-BE49-F238E27FC236}">
                          <a16:creationId xmlns:a16="http://schemas.microsoft.com/office/drawing/2014/main" id="{8BD2818C-31FB-4BD3-B43D-CBEC193B677B}"/>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86" name="Rechte verbindingslijn 85">
                      <a:extLst>
                        <a:ext uri="{FF2B5EF4-FFF2-40B4-BE49-F238E27FC236}">
                          <a16:creationId xmlns:a16="http://schemas.microsoft.com/office/drawing/2014/main" id="{81AFB4CE-F254-4CEA-8A31-77C3E5DA5099}"/>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79" name="Groep 78">
                    <a:extLst>
                      <a:ext uri="{FF2B5EF4-FFF2-40B4-BE49-F238E27FC236}">
                        <a16:creationId xmlns:a16="http://schemas.microsoft.com/office/drawing/2014/main" id="{5D1964DF-8BFC-4480-8750-0341EC319C92}"/>
                      </a:ext>
                    </a:extLst>
                  </p:cNvPr>
                  <p:cNvGrpSpPr/>
                  <p:nvPr userDrawn="1"/>
                </p:nvGrpSpPr>
                <p:grpSpPr>
                  <a:xfrm>
                    <a:off x="-3634047" y="735854"/>
                    <a:ext cx="88801" cy="72568"/>
                    <a:chOff x="-2091059" y="1395403"/>
                    <a:chExt cx="157316" cy="128558"/>
                  </a:xfrm>
                </p:grpSpPr>
                <p:sp>
                  <p:nvSpPr>
                    <p:cNvPr id="80" name="Rechthoek 79">
                      <a:extLst>
                        <a:ext uri="{FF2B5EF4-FFF2-40B4-BE49-F238E27FC236}">
                          <a16:creationId xmlns:a16="http://schemas.microsoft.com/office/drawing/2014/main" id="{799856A1-CE9B-48BD-B6BC-6F38984DD6F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81" name="Pijl: punthaak 80">
                      <a:extLst>
                        <a:ext uri="{FF2B5EF4-FFF2-40B4-BE49-F238E27FC236}">
                          <a16:creationId xmlns:a16="http://schemas.microsoft.com/office/drawing/2014/main" id="{05EF423D-0FA0-40D0-ACC6-E5B3C66F8DF5}"/>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grpSp>
            <p:nvGrpSpPr>
              <p:cNvPr id="62" name="Groep 61">
                <a:extLst>
                  <a:ext uri="{FF2B5EF4-FFF2-40B4-BE49-F238E27FC236}">
                    <a16:creationId xmlns:a16="http://schemas.microsoft.com/office/drawing/2014/main" id="{E8D30668-34B5-40D7-9FD1-40A64F18967C}"/>
                  </a:ext>
                </a:extLst>
              </p:cNvPr>
              <p:cNvGrpSpPr/>
              <p:nvPr userDrawn="1"/>
            </p:nvGrpSpPr>
            <p:grpSpPr>
              <a:xfrm>
                <a:off x="-2425037" y="781500"/>
                <a:ext cx="357690" cy="330595"/>
                <a:chOff x="-2721817" y="782525"/>
                <a:chExt cx="432805" cy="400021"/>
              </a:xfrm>
            </p:grpSpPr>
            <p:sp>
              <p:nvSpPr>
                <p:cNvPr id="65" name="Rechthoek 64">
                  <a:extLst>
                    <a:ext uri="{FF2B5EF4-FFF2-40B4-BE49-F238E27FC236}">
                      <a16:creationId xmlns:a16="http://schemas.microsoft.com/office/drawing/2014/main" id="{9E448C21-08FB-4010-B043-251E3C80C210}"/>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66" name="Groep 65">
                  <a:extLst>
                    <a:ext uri="{FF2B5EF4-FFF2-40B4-BE49-F238E27FC236}">
                      <a16:creationId xmlns:a16="http://schemas.microsoft.com/office/drawing/2014/main" id="{E5B99A00-1867-4BBC-8A25-51BB95449B7B}"/>
                    </a:ext>
                  </a:extLst>
                </p:cNvPr>
                <p:cNvGrpSpPr/>
                <p:nvPr userDrawn="1"/>
              </p:nvGrpSpPr>
              <p:grpSpPr>
                <a:xfrm>
                  <a:off x="-2652453" y="866772"/>
                  <a:ext cx="294076" cy="231526"/>
                  <a:chOff x="-3310843" y="700986"/>
                  <a:chExt cx="182598" cy="143759"/>
                </a:xfrm>
              </p:grpSpPr>
              <p:grpSp>
                <p:nvGrpSpPr>
                  <p:cNvPr id="67" name="Groep 66">
                    <a:extLst>
                      <a:ext uri="{FF2B5EF4-FFF2-40B4-BE49-F238E27FC236}">
                        <a16:creationId xmlns:a16="http://schemas.microsoft.com/office/drawing/2014/main" id="{A9DFA133-DE5E-4D9F-881B-3B3EC0EF8B46}"/>
                      </a:ext>
                    </a:extLst>
                  </p:cNvPr>
                  <p:cNvGrpSpPr/>
                  <p:nvPr userDrawn="1"/>
                </p:nvGrpSpPr>
                <p:grpSpPr>
                  <a:xfrm>
                    <a:off x="-3310843" y="700986"/>
                    <a:ext cx="182598" cy="143759"/>
                    <a:chOff x="-3310843" y="700986"/>
                    <a:chExt cx="182598" cy="143759"/>
                  </a:xfrm>
                </p:grpSpPr>
                <p:cxnSp>
                  <p:nvCxnSpPr>
                    <p:cNvPr id="71" name="Rechte verbindingslijn 70">
                      <a:extLst>
                        <a:ext uri="{FF2B5EF4-FFF2-40B4-BE49-F238E27FC236}">
                          <a16:creationId xmlns:a16="http://schemas.microsoft.com/office/drawing/2014/main" id="{BBB66CB2-C9FC-4954-9844-72C2B38499E1}"/>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72" name="Rechte verbindingslijn 71">
                      <a:extLst>
                        <a:ext uri="{FF2B5EF4-FFF2-40B4-BE49-F238E27FC236}">
                          <a16:creationId xmlns:a16="http://schemas.microsoft.com/office/drawing/2014/main" id="{07040AD6-7E54-4497-9993-6D770637B1FD}"/>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73" name="Rechte verbindingslijn 72">
                      <a:extLst>
                        <a:ext uri="{FF2B5EF4-FFF2-40B4-BE49-F238E27FC236}">
                          <a16:creationId xmlns:a16="http://schemas.microsoft.com/office/drawing/2014/main" id="{E40B46C9-99C2-425D-B2CC-9A2E9B4CF3F1}"/>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74" name="Rechte verbindingslijn 73">
                      <a:extLst>
                        <a:ext uri="{FF2B5EF4-FFF2-40B4-BE49-F238E27FC236}">
                          <a16:creationId xmlns:a16="http://schemas.microsoft.com/office/drawing/2014/main" id="{9049775B-1BC5-40A5-AD54-6CE03D2350AB}"/>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75" name="Rechte verbindingslijn 74">
                      <a:extLst>
                        <a:ext uri="{FF2B5EF4-FFF2-40B4-BE49-F238E27FC236}">
                          <a16:creationId xmlns:a16="http://schemas.microsoft.com/office/drawing/2014/main" id="{0D0357E2-202F-4389-96DA-163CE8004EB2}"/>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68" name="Groep 67">
                    <a:extLst>
                      <a:ext uri="{FF2B5EF4-FFF2-40B4-BE49-F238E27FC236}">
                        <a16:creationId xmlns:a16="http://schemas.microsoft.com/office/drawing/2014/main" id="{0DDCCE4C-DD23-40AF-9F7D-5BA6B45AEB77}"/>
                      </a:ext>
                    </a:extLst>
                  </p:cNvPr>
                  <p:cNvGrpSpPr/>
                  <p:nvPr userDrawn="1"/>
                </p:nvGrpSpPr>
                <p:grpSpPr>
                  <a:xfrm flipH="1">
                    <a:off x="-3310774" y="735854"/>
                    <a:ext cx="88801" cy="72568"/>
                    <a:chOff x="-2091059" y="1395403"/>
                    <a:chExt cx="157316" cy="128558"/>
                  </a:xfrm>
                </p:grpSpPr>
                <p:sp>
                  <p:nvSpPr>
                    <p:cNvPr id="69" name="Rechthoek 68">
                      <a:extLst>
                        <a:ext uri="{FF2B5EF4-FFF2-40B4-BE49-F238E27FC236}">
                          <a16:creationId xmlns:a16="http://schemas.microsoft.com/office/drawing/2014/main" id="{C15DA3E9-E7BC-4C24-8819-0CE303E9AEFF}"/>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70" name="Pijl: punthaak 69">
                      <a:extLst>
                        <a:ext uri="{FF2B5EF4-FFF2-40B4-BE49-F238E27FC236}">
                          <a16:creationId xmlns:a16="http://schemas.microsoft.com/office/drawing/2014/main" id="{AF66AF33-424D-41ED-8A85-36D6D6D7DCF1}"/>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sp>
            <p:nvSpPr>
              <p:cNvPr id="63" name="Rechthoek 62">
                <a:extLst>
                  <a:ext uri="{FF2B5EF4-FFF2-40B4-BE49-F238E27FC236}">
                    <a16:creationId xmlns:a16="http://schemas.microsoft.com/office/drawing/2014/main" id="{97578B4F-03A6-4B22-9AF4-FDD8B817493E}"/>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omhoog</a:t>
                </a:r>
              </a:p>
            </p:txBody>
          </p:sp>
          <p:sp>
            <p:nvSpPr>
              <p:cNvPr id="64" name="Rechthoek 63">
                <a:extLst>
                  <a:ext uri="{FF2B5EF4-FFF2-40B4-BE49-F238E27FC236}">
                    <a16:creationId xmlns:a16="http://schemas.microsoft.com/office/drawing/2014/main" id="{144AB55C-528B-420C-B4BE-05119D07D9E2}"/>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omlaag</a:t>
                </a:r>
              </a:p>
            </p:txBody>
          </p:sp>
        </p:grpSp>
        <p:cxnSp>
          <p:nvCxnSpPr>
            <p:cNvPr id="42" name="Rechte verbindingslijn 41">
              <a:extLst>
                <a:ext uri="{FF2B5EF4-FFF2-40B4-BE49-F238E27FC236}">
                  <a16:creationId xmlns:a16="http://schemas.microsoft.com/office/drawing/2014/main" id="{A4866447-547D-4DD4-8B64-1FD92E70DEBF}"/>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43" name="Rechthoek 42">
              <a:extLst>
                <a:ext uri="{FF2B5EF4-FFF2-40B4-BE49-F238E27FC236}">
                  <a16:creationId xmlns:a16="http://schemas.microsoft.com/office/drawing/2014/main" id="{D9283934-A728-44B2-88FC-48D0CC3F529C}"/>
                </a:ext>
              </a:extLst>
            </p:cNvPr>
            <p:cNvSpPr/>
            <p:nvPr userDrawn="1"/>
          </p:nvSpPr>
          <p:spPr>
            <a:xfrm>
              <a:off x="-3059324" y="1719143"/>
              <a:ext cx="2823104" cy="255963"/>
            </a:xfrm>
            <a:prstGeom prst="rect">
              <a:avLst/>
            </a:prstGeom>
            <a:noFill/>
            <a:ln w="25400" cap="flat" cmpd="sng" algn="ctr">
              <a:noFill/>
              <a:prstDash val="solid"/>
            </a:ln>
            <a:effectLst/>
          </p:spPr>
          <p:txBody>
            <a:bodyPr lIns="0" tIns="0" rIns="0" bIns="0" rtlCol="0" anchor="ctr"/>
            <a:lstStyle/>
            <a:p>
              <a:pPr marL="265113" marR="0" lvl="0" indent="-265113" algn="l" defTabSz="914400" rtl="0" eaLnBrk="1" fontAlgn="auto" latinLnBrk="0" hangingPunct="1">
                <a:lnSpc>
                  <a:spcPct val="90000"/>
                </a:lnSpc>
                <a:spcBef>
                  <a:spcPts val="800"/>
                </a:spcBef>
                <a:spcAft>
                  <a:spcPts val="500"/>
                </a:spcAft>
                <a:buClr>
                  <a:schemeClr val="accent1"/>
                </a:buClr>
                <a:buSzTx/>
                <a:buFont typeface="Arial" panose="020B0604020202020204" pitchFamily="34" charset="0"/>
                <a:buChar char="•"/>
                <a:tabLst/>
                <a:defRPr/>
              </a:pP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44" name="Ovaal 43">
              <a:extLst>
                <a:ext uri="{FF2B5EF4-FFF2-40B4-BE49-F238E27FC236}">
                  <a16:creationId xmlns:a16="http://schemas.microsoft.com/office/drawing/2014/main" id="{535D3BD5-1ABD-4DCE-A0FC-ECA98C9A1B08}"/>
                </a:ext>
              </a:extLst>
            </p:cNvPr>
            <p:cNvSpPr/>
            <p:nvPr userDrawn="1"/>
          </p:nvSpPr>
          <p:spPr>
            <a:xfrm>
              <a:off x="-3425006" y="2091065"/>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45" name="Rechthoek 44">
              <a:extLst>
                <a:ext uri="{FF2B5EF4-FFF2-40B4-BE49-F238E27FC236}">
                  <a16:creationId xmlns:a16="http://schemas.microsoft.com/office/drawing/2014/main" id="{330BFB55-B7D1-495B-B6EF-44DDF3D35B24}"/>
                </a:ext>
              </a:extLst>
            </p:cNvPr>
            <p:cNvSpPr/>
            <p:nvPr userDrawn="1"/>
          </p:nvSpPr>
          <p:spPr>
            <a:xfrm>
              <a:off x="-3059324" y="2091064"/>
              <a:ext cx="2823104" cy="255963"/>
            </a:xfrm>
            <a:prstGeom prst="rect">
              <a:avLst/>
            </a:prstGeom>
            <a:noFill/>
            <a:ln w="25400" cap="flat" cmpd="sng" algn="ctr">
              <a:noFill/>
              <a:prstDash val="solid"/>
            </a:ln>
            <a:effectLst/>
          </p:spPr>
          <p:txBody>
            <a:bodyPr lIns="0" tIns="0" rIns="0" bIns="0" rtlCol="0" anchor="ctr"/>
            <a:lstStyle/>
            <a:p>
              <a:pPr marL="541338" marR="0" lvl="1" indent="-276225" algn="l" defTabSz="914400" rtl="0" eaLnBrk="1" fontAlgn="auto" latinLnBrk="0" hangingPunct="1">
                <a:lnSpc>
                  <a:spcPct val="90000"/>
                </a:lnSpc>
                <a:spcBef>
                  <a:spcPts val="800"/>
                </a:spcBef>
                <a:spcAft>
                  <a:spcPts val="500"/>
                </a:spcAft>
                <a:buClr>
                  <a:schemeClr val="tx2"/>
                </a:buClr>
                <a:buSzTx/>
                <a:buFont typeface="Arial" panose="020B0604020202020204" pitchFamily="34" charset="0"/>
                <a:buChar char="•"/>
                <a:tabLst/>
                <a:defRPr/>
              </a:pPr>
              <a:r>
                <a:rPr lang="nl-NL" sz="1400" kern="1200" noProof="0" dirty="0">
                  <a:solidFill>
                    <a:schemeClr val="tx2"/>
                  </a:solidFill>
                  <a:latin typeface="+mn-lt"/>
                  <a:ea typeface="+mn-ea"/>
                  <a:cs typeface="+mn-cs"/>
                </a:rPr>
                <a:t>Sub-</a:t>
              </a:r>
              <a:r>
                <a:rPr lang="nl-NL" sz="1400" kern="1200" noProof="0" dirty="0" err="1">
                  <a:solidFill>
                    <a:schemeClr val="tx2"/>
                  </a:solidFill>
                  <a:latin typeface="+mn-lt"/>
                  <a:ea typeface="+mn-ea"/>
                  <a:cs typeface="+mn-cs"/>
                </a:rPr>
                <a:t>bullet</a:t>
              </a:r>
              <a:r>
                <a:rPr lang="nl-NL" sz="1400" kern="1200" noProof="0" dirty="0">
                  <a:solidFill>
                    <a:schemeClr val="tx2"/>
                  </a:solidFill>
                  <a:latin typeface="+mn-lt"/>
                  <a:ea typeface="+mn-ea"/>
                  <a:cs typeface="+mn-cs"/>
                </a:rPr>
                <a:t> #1</a:t>
              </a:r>
            </a:p>
          </p:txBody>
        </p:sp>
        <p:sp>
          <p:nvSpPr>
            <p:cNvPr id="46" name="Ovaal 45">
              <a:extLst>
                <a:ext uri="{FF2B5EF4-FFF2-40B4-BE49-F238E27FC236}">
                  <a16:creationId xmlns:a16="http://schemas.microsoft.com/office/drawing/2014/main" id="{F50B54A6-6EC4-4073-A3A7-FAEEDD336EB9}"/>
                </a:ext>
              </a:extLst>
            </p:cNvPr>
            <p:cNvSpPr/>
            <p:nvPr userDrawn="1"/>
          </p:nvSpPr>
          <p:spPr>
            <a:xfrm>
              <a:off x="-3425006" y="24652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47" name="Rechthoek 46">
              <a:extLst>
                <a:ext uri="{FF2B5EF4-FFF2-40B4-BE49-F238E27FC236}">
                  <a16:creationId xmlns:a16="http://schemas.microsoft.com/office/drawing/2014/main" id="{7436317B-30DD-4932-9B10-D1A3F02170EE}"/>
                </a:ext>
              </a:extLst>
            </p:cNvPr>
            <p:cNvSpPr/>
            <p:nvPr userDrawn="1"/>
          </p:nvSpPr>
          <p:spPr>
            <a:xfrm>
              <a:off x="-3059324" y="2465240"/>
              <a:ext cx="2823104" cy="255963"/>
            </a:xfrm>
            <a:prstGeom prst="rect">
              <a:avLst/>
            </a:prstGeom>
            <a:noFill/>
            <a:ln w="25400" cap="flat" cmpd="sng" algn="ctr">
              <a:noFill/>
              <a:prstDash val="solid"/>
            </a:ln>
            <a:effectLst/>
          </p:spPr>
          <p:txBody>
            <a:bodyPr lIns="0" tIns="0" rIns="0" bIns="0" rtlCol="0" anchor="ctr"/>
            <a:lstStyle/>
            <a:p>
              <a:pPr marL="806450" marR="0" lvl="2" indent="-265113" algn="l" defTabSz="914400" rtl="0" eaLnBrk="1" fontAlgn="auto" latinLnBrk="0" hangingPunct="1">
                <a:lnSpc>
                  <a:spcPct val="90000"/>
                </a:lnSpc>
                <a:spcBef>
                  <a:spcPts val="800"/>
                </a:spcBef>
                <a:spcAft>
                  <a:spcPts val="500"/>
                </a:spcAft>
                <a:buClr>
                  <a:schemeClr val="accent1"/>
                </a:buClr>
                <a:buSzTx/>
                <a:buFont typeface="Calibri Light" panose="020F0302020204030204" pitchFamily="34" charset="0"/>
                <a:buChar char="-"/>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#2</a:t>
              </a:r>
            </a:p>
          </p:txBody>
        </p:sp>
        <p:sp>
          <p:nvSpPr>
            <p:cNvPr id="48" name="Ovaal 47">
              <a:extLst>
                <a:ext uri="{FF2B5EF4-FFF2-40B4-BE49-F238E27FC236}">
                  <a16:creationId xmlns:a16="http://schemas.microsoft.com/office/drawing/2014/main" id="{937D8323-614E-4228-9EEB-1128017C3A26}"/>
                </a:ext>
              </a:extLst>
            </p:cNvPr>
            <p:cNvSpPr/>
            <p:nvPr userDrawn="1"/>
          </p:nvSpPr>
          <p:spPr>
            <a:xfrm>
              <a:off x="-3425006" y="283788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49" name="Rechthoek 48">
              <a:extLst>
                <a:ext uri="{FF2B5EF4-FFF2-40B4-BE49-F238E27FC236}">
                  <a16:creationId xmlns:a16="http://schemas.microsoft.com/office/drawing/2014/main" id="{75F1A5AA-DDEE-462A-90B1-47F0163BBE27}"/>
                </a:ext>
              </a:extLst>
            </p:cNvPr>
            <p:cNvSpPr/>
            <p:nvPr userDrawn="1"/>
          </p:nvSpPr>
          <p:spPr>
            <a:xfrm>
              <a:off x="-3059324" y="2837885"/>
              <a:ext cx="2823104" cy="255963"/>
            </a:xfrm>
            <a:prstGeom prst="rect">
              <a:avLst/>
            </a:prstGeom>
            <a:noFill/>
            <a:ln w="25400" cap="flat" cmpd="sng" algn="ctr">
              <a:noFill/>
              <a:prstDash val="solid"/>
            </a:ln>
            <a:effectLst/>
          </p:spPr>
          <p:txBody>
            <a:bodyPr lIns="0" tIns="0" rIns="0" bIns="0" rtlCol="0" anchor="ctr"/>
            <a:lstStyle/>
            <a:p>
              <a:pPr marL="0" marR="0" lvl="3"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400" kern="1200" noProof="0" dirty="0">
                  <a:solidFill>
                    <a:schemeClr val="tx2"/>
                  </a:solidFill>
                  <a:latin typeface="+mn-lt"/>
                  <a:ea typeface="+mn-ea"/>
                  <a:cs typeface="+mn-cs"/>
                </a:rPr>
                <a:t>Leestekst</a:t>
              </a:r>
            </a:p>
          </p:txBody>
        </p:sp>
        <p:sp>
          <p:nvSpPr>
            <p:cNvPr id="50" name="Ovaal 49">
              <a:extLst>
                <a:ext uri="{FF2B5EF4-FFF2-40B4-BE49-F238E27FC236}">
                  <a16:creationId xmlns:a16="http://schemas.microsoft.com/office/drawing/2014/main" id="{9DBC2691-EB88-4F3A-A92C-BE48C354C0A3}"/>
                </a:ext>
              </a:extLst>
            </p:cNvPr>
            <p:cNvSpPr/>
            <p:nvPr userDrawn="1"/>
          </p:nvSpPr>
          <p:spPr>
            <a:xfrm>
              <a:off x="-3425006" y="32214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51" name="Rechthoek 50">
              <a:extLst>
                <a:ext uri="{FF2B5EF4-FFF2-40B4-BE49-F238E27FC236}">
                  <a16:creationId xmlns:a16="http://schemas.microsoft.com/office/drawing/2014/main" id="{CA831DF4-0770-4A3B-9238-76397A688A44}"/>
                </a:ext>
              </a:extLst>
            </p:cNvPr>
            <p:cNvSpPr/>
            <p:nvPr userDrawn="1"/>
          </p:nvSpPr>
          <p:spPr>
            <a:xfrm>
              <a:off x="-3059324" y="3221491"/>
              <a:ext cx="2823104" cy="255963"/>
            </a:xfrm>
            <a:prstGeom prst="rect">
              <a:avLst/>
            </a:prstGeom>
            <a:noFill/>
            <a:ln w="25400" cap="flat" cmpd="sng" algn="ctr">
              <a:noFill/>
              <a:prstDash val="solid"/>
            </a:ln>
            <a:effectLst/>
          </p:spPr>
          <p:txBody>
            <a:bodyPr lIns="0" tIns="0" rIns="0" bIns="0" rtlCol="0" anchor="ctr"/>
            <a:lstStyle/>
            <a:p>
              <a:pPr marL="0" marR="0" lvl="4" indent="0" algn="l" defTabSz="914400" rtl="0" eaLnBrk="1" fontAlgn="auto" latinLnBrk="0" hangingPunct="1">
                <a:lnSpc>
                  <a:spcPct val="90000"/>
                </a:lnSpc>
                <a:spcBef>
                  <a:spcPts val="800"/>
                </a:spcBef>
                <a:spcAft>
                  <a:spcPts val="500"/>
                </a:spcAft>
                <a:buClrTx/>
                <a:buSzTx/>
                <a:buFont typeface="Arial" panose="020B0604020202020204" pitchFamily="34" charset="0"/>
                <a:buNone/>
                <a:tabLst/>
                <a:defRPr/>
              </a:pPr>
              <a:r>
                <a:rPr lang="nl-NL" sz="1800" b="0" kern="1200" noProof="0" dirty="0">
                  <a:solidFill>
                    <a:schemeClr val="accent1"/>
                  </a:solidFill>
                  <a:latin typeface="+mj-lt"/>
                  <a:ea typeface="+mn-ea"/>
                  <a:cs typeface="+mn-cs"/>
                </a:rPr>
                <a:t>Tussenkop</a:t>
              </a:r>
            </a:p>
          </p:txBody>
        </p:sp>
        <p:sp>
          <p:nvSpPr>
            <p:cNvPr id="52" name="Rechthoek 51">
              <a:extLst>
                <a:ext uri="{FF2B5EF4-FFF2-40B4-BE49-F238E27FC236}">
                  <a16:creationId xmlns:a16="http://schemas.microsoft.com/office/drawing/2014/main" id="{40865AC4-B990-4A6A-BF2E-1586BD71F2F6}"/>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onder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zoals hierboven aangegeven, om een tekst niveau te kiezen. Kies uit:</a:t>
              </a:r>
            </a:p>
          </p:txBody>
        </p:sp>
      </p:grpSp>
      <p:grpSp>
        <p:nvGrpSpPr>
          <p:cNvPr id="108" name="Instructie">
            <a:extLst>
              <a:ext uri="{FF2B5EF4-FFF2-40B4-BE49-F238E27FC236}">
                <a16:creationId xmlns:a16="http://schemas.microsoft.com/office/drawing/2014/main" id="{4C2D8C65-1A20-4EE9-8048-11BF0932248C}"/>
              </a:ext>
            </a:extLst>
          </p:cNvPr>
          <p:cNvGrpSpPr/>
          <p:nvPr userDrawn="1"/>
        </p:nvGrpSpPr>
        <p:grpSpPr>
          <a:xfrm>
            <a:off x="12391601" y="0"/>
            <a:ext cx="3183678" cy="4439101"/>
            <a:chOff x="12391601" y="0"/>
            <a:chExt cx="3183678" cy="4439101"/>
          </a:xfrm>
        </p:grpSpPr>
        <p:sp>
          <p:nvSpPr>
            <p:cNvPr id="110" name="Rechthoek 109">
              <a:extLst>
                <a:ext uri="{FF2B5EF4-FFF2-40B4-BE49-F238E27FC236}">
                  <a16:creationId xmlns:a16="http://schemas.microsoft.com/office/drawing/2014/main" id="{1E0BA8B9-8701-4ACE-B93D-9CCCB7B4B04A}"/>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Afbeelding invoegen/veranderen</a:t>
              </a:r>
            </a:p>
          </p:txBody>
        </p:sp>
        <p:sp>
          <p:nvSpPr>
            <p:cNvPr id="111" name="Ovaal 110">
              <a:extLst>
                <a:ext uri="{FF2B5EF4-FFF2-40B4-BE49-F238E27FC236}">
                  <a16:creationId xmlns:a16="http://schemas.microsoft.com/office/drawing/2014/main" id="{EFACD24D-637B-4D56-A8ED-F7399272E5F5}"/>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12" name="Rechte verbindingslijn 111">
              <a:extLst>
                <a:ext uri="{FF2B5EF4-FFF2-40B4-BE49-F238E27FC236}">
                  <a16:creationId xmlns:a16="http://schemas.microsoft.com/office/drawing/2014/main" id="{C23F2443-35A2-4D71-AC8B-3D3D5B38CE66}"/>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13" name="Rechte verbindingslijn 112">
              <a:extLst>
                <a:ext uri="{FF2B5EF4-FFF2-40B4-BE49-F238E27FC236}">
                  <a16:creationId xmlns:a16="http://schemas.microsoft.com/office/drawing/2014/main" id="{CCD406F7-B7AA-450D-AA6D-0E45E9880A77}"/>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14" name="Rechthoek 113">
              <a:extLst>
                <a:ext uri="{FF2B5EF4-FFF2-40B4-BE49-F238E27FC236}">
                  <a16:creationId xmlns:a16="http://schemas.microsoft.com/office/drawing/2014/main" id="{F1A15129-E676-4565-B127-A95DF3DEBC62}"/>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afbeelding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afbeelding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15" name="Rechte verbindingslijn 114">
              <a:extLst>
                <a:ext uri="{FF2B5EF4-FFF2-40B4-BE49-F238E27FC236}">
                  <a16:creationId xmlns:a16="http://schemas.microsoft.com/office/drawing/2014/main" id="{82F2721B-90C2-480F-92B5-DAD52BB45C25}"/>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sp>
          <p:nvSpPr>
            <p:cNvPr id="116" name="Ovaal 115">
              <a:extLst>
                <a:ext uri="{FF2B5EF4-FFF2-40B4-BE49-F238E27FC236}">
                  <a16:creationId xmlns:a16="http://schemas.microsoft.com/office/drawing/2014/main" id="{CE4744A7-23F4-4091-A35D-674F7A3C7051}"/>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17" name="Rechthoek 116">
              <a:extLst>
                <a:ext uri="{FF2B5EF4-FFF2-40B4-BE49-F238E27FC236}">
                  <a16:creationId xmlns:a16="http://schemas.microsoft.com/office/drawing/2014/main" id="{E4EF4737-1030-4207-B29E-A3FD13A5C9A5}"/>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Selecteer de gewenste afbeelding</a:t>
              </a:r>
              <a:b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en klik op </a:t>
              </a:r>
              <a:r>
                <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rPr>
                <a:t>‘Invoegen’</a:t>
              </a: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118" name="Groep 117">
              <a:extLst>
                <a:ext uri="{FF2B5EF4-FFF2-40B4-BE49-F238E27FC236}">
                  <a16:creationId xmlns:a16="http://schemas.microsoft.com/office/drawing/2014/main" id="{102B2D70-460D-482C-AC64-87206D758233}"/>
                </a:ext>
              </a:extLst>
            </p:cNvPr>
            <p:cNvGrpSpPr/>
            <p:nvPr userDrawn="1"/>
          </p:nvGrpSpPr>
          <p:grpSpPr>
            <a:xfrm>
              <a:off x="12757282" y="2184550"/>
              <a:ext cx="825500" cy="209550"/>
              <a:chOff x="13504624" y="2482850"/>
              <a:chExt cx="825500" cy="209550"/>
            </a:xfrm>
          </p:grpSpPr>
          <p:sp>
            <p:nvSpPr>
              <p:cNvPr id="146" name="Rechthoek 145">
                <a:extLst>
                  <a:ext uri="{FF2B5EF4-FFF2-40B4-BE49-F238E27FC236}">
                    <a16:creationId xmlns:a16="http://schemas.microsoft.com/office/drawing/2014/main" id="{7A9503A6-F929-4CA4-83F2-37606FE378FE}"/>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a:solidFill>
                      <a:schemeClr val="tx1"/>
                    </a:solidFill>
                    <a:latin typeface="Arial" panose="020B0604020202020204" pitchFamily="34" charset="0"/>
                    <a:cs typeface="Arial" panose="020B0604020202020204" pitchFamily="34" charset="0"/>
                  </a:rPr>
                  <a:t>Invoegen</a:t>
                </a:r>
              </a:p>
            </p:txBody>
          </p:sp>
          <p:cxnSp>
            <p:nvCxnSpPr>
              <p:cNvPr id="147" name="Rechte verbindingslijn 146">
                <a:extLst>
                  <a:ext uri="{FF2B5EF4-FFF2-40B4-BE49-F238E27FC236}">
                    <a16:creationId xmlns:a16="http://schemas.microsoft.com/office/drawing/2014/main" id="{B9E67448-F753-46C7-AC16-56A643539632}"/>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48" name="Gelijkbenige driehoek 147">
                <a:extLst>
                  <a:ext uri="{FF2B5EF4-FFF2-40B4-BE49-F238E27FC236}">
                    <a16:creationId xmlns:a16="http://schemas.microsoft.com/office/drawing/2014/main" id="{7C0ADA07-D056-4252-887F-B749AC628FD1}"/>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119" name="Groep 118">
              <a:extLst>
                <a:ext uri="{FF2B5EF4-FFF2-40B4-BE49-F238E27FC236}">
                  <a16:creationId xmlns:a16="http://schemas.microsoft.com/office/drawing/2014/main" id="{D4F71311-3D82-40BC-AD50-DE65B952D351}"/>
                </a:ext>
              </a:extLst>
            </p:cNvPr>
            <p:cNvGrpSpPr/>
            <p:nvPr userDrawn="1"/>
          </p:nvGrpSpPr>
          <p:grpSpPr>
            <a:xfrm>
              <a:off x="12757282" y="1141626"/>
              <a:ext cx="294789" cy="318834"/>
              <a:chOff x="14466489" y="1001522"/>
              <a:chExt cx="290627" cy="314333"/>
            </a:xfrm>
          </p:grpSpPr>
          <p:sp>
            <p:nvSpPr>
              <p:cNvPr id="140" name="Rechthoek 139">
                <a:extLst>
                  <a:ext uri="{FF2B5EF4-FFF2-40B4-BE49-F238E27FC236}">
                    <a16:creationId xmlns:a16="http://schemas.microsoft.com/office/drawing/2014/main" id="{27F0647C-D063-4452-BB5D-F035EDC20E8E}"/>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41" name="Ovaal 140">
                <a:extLst>
                  <a:ext uri="{FF2B5EF4-FFF2-40B4-BE49-F238E27FC236}">
                    <a16:creationId xmlns:a16="http://schemas.microsoft.com/office/drawing/2014/main" id="{3E2C9923-2593-49DE-847F-D359E02D56F9}"/>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42" name="Vrije vorm: vorm 141">
                <a:extLst>
                  <a:ext uri="{FF2B5EF4-FFF2-40B4-BE49-F238E27FC236}">
                    <a16:creationId xmlns:a16="http://schemas.microsoft.com/office/drawing/2014/main" id="{5A0FDB99-C5AD-4BCB-88DF-C9ED15D29155}"/>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43" name="Rechthoek: afgeronde hoeken 142">
                <a:extLst>
                  <a:ext uri="{FF2B5EF4-FFF2-40B4-BE49-F238E27FC236}">
                    <a16:creationId xmlns:a16="http://schemas.microsoft.com/office/drawing/2014/main" id="{4F742721-C030-49FB-AFBA-A1661920E62C}"/>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cxnSp>
            <p:nvCxnSpPr>
              <p:cNvPr id="144" name="Rechte verbindingslijn 143">
                <a:extLst>
                  <a:ext uri="{FF2B5EF4-FFF2-40B4-BE49-F238E27FC236}">
                    <a16:creationId xmlns:a16="http://schemas.microsoft.com/office/drawing/2014/main" id="{C0667A74-8D0B-4A91-86B3-61125658CF4A}"/>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45" name="Rechte verbindingslijn 144">
                <a:extLst>
                  <a:ext uri="{FF2B5EF4-FFF2-40B4-BE49-F238E27FC236}">
                    <a16:creationId xmlns:a16="http://schemas.microsoft.com/office/drawing/2014/main" id="{F883EE7C-C93D-4CBE-AE5E-C8DF47CB55B5}"/>
                  </a:ext>
                </a:extLst>
              </p:cNvPr>
              <p:cNvCxnSpPr>
                <a:cxnSpLocks/>
                <a:stCxn id="143"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0" name="Ovaal 119">
              <a:extLst>
                <a:ext uri="{FF2B5EF4-FFF2-40B4-BE49-F238E27FC236}">
                  <a16:creationId xmlns:a16="http://schemas.microsoft.com/office/drawing/2014/main" id="{6244CBF8-0614-4F9B-9D3A-06E298DDF858}"/>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21" name="Rechthoek 120">
              <a:extLst>
                <a:ext uri="{FF2B5EF4-FFF2-40B4-BE49-F238E27FC236}">
                  <a16:creationId xmlns:a16="http://schemas.microsoft.com/office/drawing/2014/main" id="{479E4B1E-ADCA-4B1F-AC20-B6AEA696D580}"/>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Om de afbeelding te schalen of bij te snijden, ga naar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‘Hulpmiddelen voor afbeeldingen - Opmaak’</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en klik op de knop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‘Bijsnijden’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Schaal met de bolletjes de afbeelding en met de hoekjes het afbeeldingskader.</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22" name="Rechte verbindingslijn 121">
              <a:extLst>
                <a:ext uri="{FF2B5EF4-FFF2-40B4-BE49-F238E27FC236}">
                  <a16:creationId xmlns:a16="http://schemas.microsoft.com/office/drawing/2014/main" id="{23D6BB54-C5C9-4E42-A099-3F7ECEF84011}"/>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23" name="Groep 122">
              <a:extLst>
                <a:ext uri="{FF2B5EF4-FFF2-40B4-BE49-F238E27FC236}">
                  <a16:creationId xmlns:a16="http://schemas.microsoft.com/office/drawing/2014/main" id="{FACBA970-A3D7-4A0A-BBA7-2385AECED7B2}"/>
                </a:ext>
              </a:extLst>
            </p:cNvPr>
            <p:cNvGrpSpPr/>
            <p:nvPr userDrawn="1"/>
          </p:nvGrpSpPr>
          <p:grpSpPr>
            <a:xfrm>
              <a:off x="12696514" y="3701158"/>
              <a:ext cx="514284" cy="612918"/>
              <a:chOff x="12682980" y="3403241"/>
              <a:chExt cx="622284" cy="741632"/>
            </a:xfrm>
          </p:grpSpPr>
          <p:grpSp>
            <p:nvGrpSpPr>
              <p:cNvPr id="124" name="Groep 123">
                <a:extLst>
                  <a:ext uri="{FF2B5EF4-FFF2-40B4-BE49-F238E27FC236}">
                    <a16:creationId xmlns:a16="http://schemas.microsoft.com/office/drawing/2014/main" id="{462F0A36-95DD-49C1-ABBF-F26B26949AE4}"/>
                  </a:ext>
                </a:extLst>
              </p:cNvPr>
              <p:cNvGrpSpPr/>
              <p:nvPr userDrawn="1"/>
            </p:nvGrpSpPr>
            <p:grpSpPr>
              <a:xfrm>
                <a:off x="12771568" y="3403241"/>
                <a:ext cx="467138" cy="448489"/>
                <a:chOff x="12782195" y="3403241"/>
                <a:chExt cx="467138" cy="448489"/>
              </a:xfrm>
            </p:grpSpPr>
            <p:grpSp>
              <p:nvGrpSpPr>
                <p:cNvPr id="127" name="Groep 126">
                  <a:extLst>
                    <a:ext uri="{FF2B5EF4-FFF2-40B4-BE49-F238E27FC236}">
                      <a16:creationId xmlns:a16="http://schemas.microsoft.com/office/drawing/2014/main" id="{64E124F8-F57C-495F-9FBC-B56D00D15480}"/>
                    </a:ext>
                  </a:extLst>
                </p:cNvPr>
                <p:cNvGrpSpPr/>
                <p:nvPr userDrawn="1"/>
              </p:nvGrpSpPr>
              <p:grpSpPr>
                <a:xfrm>
                  <a:off x="12782195" y="3403241"/>
                  <a:ext cx="412967" cy="393907"/>
                  <a:chOff x="13554906" y="3320109"/>
                  <a:chExt cx="443906" cy="423419"/>
                </a:xfrm>
              </p:grpSpPr>
              <p:grpSp>
                <p:nvGrpSpPr>
                  <p:cNvPr id="134" name="Groep 133">
                    <a:extLst>
                      <a:ext uri="{FF2B5EF4-FFF2-40B4-BE49-F238E27FC236}">
                        <a16:creationId xmlns:a16="http://schemas.microsoft.com/office/drawing/2014/main" id="{E4EE00DC-3B76-40D4-A35B-235924C5AC16}"/>
                      </a:ext>
                    </a:extLst>
                  </p:cNvPr>
                  <p:cNvGrpSpPr/>
                  <p:nvPr userDrawn="1"/>
                </p:nvGrpSpPr>
                <p:grpSpPr>
                  <a:xfrm>
                    <a:off x="13554906" y="3320109"/>
                    <a:ext cx="443906" cy="423419"/>
                    <a:chOff x="12909684" y="1276143"/>
                    <a:chExt cx="443906" cy="423419"/>
                  </a:xfrm>
                </p:grpSpPr>
                <p:sp>
                  <p:nvSpPr>
                    <p:cNvPr id="137" name="Rechthoek 136">
                      <a:extLst>
                        <a:ext uri="{FF2B5EF4-FFF2-40B4-BE49-F238E27FC236}">
                          <a16:creationId xmlns:a16="http://schemas.microsoft.com/office/drawing/2014/main" id="{33026DEF-7F69-4325-AB21-1337416CAF9C}"/>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38" name="Rechthoek 137">
                      <a:extLst>
                        <a:ext uri="{FF2B5EF4-FFF2-40B4-BE49-F238E27FC236}">
                          <a16:creationId xmlns:a16="http://schemas.microsoft.com/office/drawing/2014/main" id="{D4872CA8-D714-4B2A-ADF3-5F12CE2449F5}"/>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39" name="Ovaal 138">
                      <a:extLst>
                        <a:ext uri="{FF2B5EF4-FFF2-40B4-BE49-F238E27FC236}">
                          <a16:creationId xmlns:a16="http://schemas.microsoft.com/office/drawing/2014/main" id="{C18F42FC-BCE3-430F-B728-D5C2C73F91DB}"/>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pic>
                <p:nvPicPr>
                  <p:cNvPr id="135" name="Afbeelding 134">
                    <a:extLst>
                      <a:ext uri="{FF2B5EF4-FFF2-40B4-BE49-F238E27FC236}">
                        <a16:creationId xmlns:a16="http://schemas.microsoft.com/office/drawing/2014/main" id="{DB65E27D-E10E-473C-8CD2-CE7D7A1BD5A9}"/>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a:off x="13567296" y="3424991"/>
                    <a:ext cx="173367" cy="140220"/>
                  </a:xfrm>
                  <a:prstGeom prst="rect">
                    <a:avLst/>
                  </a:prstGeom>
                </p:spPr>
              </p:pic>
              <p:pic>
                <p:nvPicPr>
                  <p:cNvPr id="136" name="Afbeelding 135">
                    <a:extLst>
                      <a:ext uri="{FF2B5EF4-FFF2-40B4-BE49-F238E27FC236}">
                        <a16:creationId xmlns:a16="http://schemas.microsoft.com/office/drawing/2014/main" id="{49A9AD0B-E321-4E44-858C-16A67D22B0B4}"/>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flipH="1">
                    <a:off x="13635598" y="3454369"/>
                    <a:ext cx="173367" cy="111423"/>
                  </a:xfrm>
                  <a:prstGeom prst="rect">
                    <a:avLst/>
                  </a:prstGeom>
                </p:spPr>
              </p:pic>
            </p:grpSp>
            <p:grpSp>
              <p:nvGrpSpPr>
                <p:cNvPr id="128" name="Groep 127">
                  <a:extLst>
                    <a:ext uri="{FF2B5EF4-FFF2-40B4-BE49-F238E27FC236}">
                      <a16:creationId xmlns:a16="http://schemas.microsoft.com/office/drawing/2014/main" id="{FF73719F-9E08-43DF-A618-D630E2689A5D}"/>
                    </a:ext>
                  </a:extLst>
                </p:cNvPr>
                <p:cNvGrpSpPr/>
                <p:nvPr userDrawn="1"/>
              </p:nvGrpSpPr>
              <p:grpSpPr>
                <a:xfrm>
                  <a:off x="13103513" y="3705268"/>
                  <a:ext cx="145820" cy="146462"/>
                  <a:chOff x="13096169" y="3602278"/>
                  <a:chExt cx="145820" cy="146462"/>
                </a:xfrm>
              </p:grpSpPr>
              <p:sp>
                <p:nvSpPr>
                  <p:cNvPr id="132" name="Rechthoek 131">
                    <a:extLst>
                      <a:ext uri="{FF2B5EF4-FFF2-40B4-BE49-F238E27FC236}">
                        <a16:creationId xmlns:a16="http://schemas.microsoft.com/office/drawing/2014/main" id="{3014DD29-93D4-4FBD-A362-9C4CC9C82D30}"/>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33" name="Rechthoek 132">
                    <a:extLst>
                      <a:ext uri="{FF2B5EF4-FFF2-40B4-BE49-F238E27FC236}">
                        <a16:creationId xmlns:a16="http://schemas.microsoft.com/office/drawing/2014/main" id="{1722C392-3B1D-48B0-B7A7-013517F2E0A5}"/>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129" name="Groep 128">
                  <a:extLst>
                    <a:ext uri="{FF2B5EF4-FFF2-40B4-BE49-F238E27FC236}">
                      <a16:creationId xmlns:a16="http://schemas.microsoft.com/office/drawing/2014/main" id="{74E27EBE-7FC5-428C-8D08-F9867D7933FB}"/>
                    </a:ext>
                  </a:extLst>
                </p:cNvPr>
                <p:cNvGrpSpPr/>
                <p:nvPr userDrawn="1"/>
              </p:nvGrpSpPr>
              <p:grpSpPr>
                <a:xfrm rot="10800000">
                  <a:off x="13061402" y="3665637"/>
                  <a:ext cx="145820" cy="146462"/>
                  <a:chOff x="13096169" y="3602278"/>
                  <a:chExt cx="145820" cy="146462"/>
                </a:xfrm>
              </p:grpSpPr>
              <p:sp>
                <p:nvSpPr>
                  <p:cNvPr id="130" name="Rechthoek 129">
                    <a:extLst>
                      <a:ext uri="{FF2B5EF4-FFF2-40B4-BE49-F238E27FC236}">
                        <a16:creationId xmlns:a16="http://schemas.microsoft.com/office/drawing/2014/main" id="{F3998B7F-26A9-44A6-8D6E-B02EB9577302}"/>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31" name="Rechthoek 130">
                    <a:extLst>
                      <a:ext uri="{FF2B5EF4-FFF2-40B4-BE49-F238E27FC236}">
                        <a16:creationId xmlns:a16="http://schemas.microsoft.com/office/drawing/2014/main" id="{030FDE6F-59A5-40EE-81C4-6C4C2BF554BB}"/>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
            <p:nvSpPr>
              <p:cNvPr id="125" name="Rechthoek 124">
                <a:extLst>
                  <a:ext uri="{FF2B5EF4-FFF2-40B4-BE49-F238E27FC236}">
                    <a16:creationId xmlns:a16="http://schemas.microsoft.com/office/drawing/2014/main" id="{5B75ABAD-DA79-49E3-A744-03124A980E4D}"/>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nl-NL" sz="800" b="0" noProof="0" dirty="0">
                    <a:solidFill>
                      <a:schemeClr val="tx1"/>
                    </a:solidFill>
                    <a:latin typeface="Arial" panose="020B0604020202020204" pitchFamily="34" charset="0"/>
                    <a:cs typeface="Arial" panose="020B0604020202020204" pitchFamily="34" charset="0"/>
                  </a:rPr>
                  <a:t>Bijsnijden</a:t>
                </a:r>
              </a:p>
            </p:txBody>
          </p:sp>
          <p:sp>
            <p:nvSpPr>
              <p:cNvPr id="126" name="Gelijkbenige driehoek 125">
                <a:extLst>
                  <a:ext uri="{FF2B5EF4-FFF2-40B4-BE49-F238E27FC236}">
                    <a16:creationId xmlns:a16="http://schemas.microsoft.com/office/drawing/2014/main" id="{2B758CAA-9567-43C4-91E9-33A68BF4F07C}"/>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Tree>
    <p:extLst>
      <p:ext uri="{BB962C8B-B14F-4D97-AF65-F5344CB8AC3E}">
        <p14:creationId xmlns:p14="http://schemas.microsoft.com/office/powerpoint/2010/main" val="3006990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 / AFBEELDING (L)">
    <p:bg>
      <p:bgPr>
        <a:solidFill>
          <a:schemeClr val="bg1"/>
        </a:solidFill>
        <a:effectLst/>
      </p:bgPr>
    </p:bg>
    <p:spTree>
      <p:nvGrpSpPr>
        <p:cNvPr id="1" name=""/>
        <p:cNvGrpSpPr/>
        <p:nvPr/>
      </p:nvGrpSpPr>
      <p:grpSpPr>
        <a:xfrm>
          <a:off x="0" y="0"/>
          <a:ext cx="0" cy="0"/>
          <a:chOff x="0" y="0"/>
          <a:chExt cx="0" cy="0"/>
        </a:xfrm>
      </p:grpSpPr>
      <p:sp>
        <p:nvSpPr>
          <p:cNvPr id="27" name="Tijdelijke aanduiding voor afbeelding 16">
            <a:extLst>
              <a:ext uri="{FF2B5EF4-FFF2-40B4-BE49-F238E27FC236}">
                <a16:creationId xmlns:a16="http://schemas.microsoft.com/office/drawing/2014/main" id="{F642C567-C12A-4087-8979-6338C128A3AF}"/>
              </a:ext>
            </a:extLst>
          </p:cNvPr>
          <p:cNvSpPr>
            <a:spLocks noGrp="1"/>
          </p:cNvSpPr>
          <p:nvPr>
            <p:ph type="pic" sz="quarter" idx="13" hasCustomPrompt="1"/>
          </p:nvPr>
        </p:nvSpPr>
        <p:spPr>
          <a:xfrm>
            <a:off x="4727936" y="0"/>
            <a:ext cx="7464062" cy="6858000"/>
          </a:xfrm>
          <a:solidFill>
            <a:schemeClr val="bg2">
              <a:lumMod val="20000"/>
              <a:lumOff val="80000"/>
            </a:schemeClr>
          </a:solidFill>
        </p:spPr>
        <p:txBody>
          <a:bodyPr tIns="2880000"/>
          <a:lstStyle>
            <a:lvl1pPr marL="0" indent="0" algn="ctr">
              <a:buNone/>
              <a:defRPr sz="1200" i="1">
                <a:solidFill>
                  <a:schemeClr val="bg2">
                    <a:lumMod val="50000"/>
                  </a:schemeClr>
                </a:solidFill>
              </a:defRPr>
            </a:lvl1pPr>
          </a:lstStyle>
          <a:p>
            <a:r>
              <a:rPr lang="nl-NL" dirty="0"/>
              <a:t>Klik op onderstaand pictogram om een afbeelding in te voegen</a:t>
            </a:r>
          </a:p>
        </p:txBody>
      </p:sp>
      <p:sp>
        <p:nvSpPr>
          <p:cNvPr id="2" name="Titel 1">
            <a:extLst>
              <a:ext uri="{FF2B5EF4-FFF2-40B4-BE49-F238E27FC236}">
                <a16:creationId xmlns:a16="http://schemas.microsoft.com/office/drawing/2014/main" id="{DD091338-B78F-4C9D-8081-A0FCD7101C99}"/>
              </a:ext>
            </a:extLst>
          </p:cNvPr>
          <p:cNvSpPr>
            <a:spLocks noGrp="1"/>
          </p:cNvSpPr>
          <p:nvPr>
            <p:ph type="title" hasCustomPrompt="1"/>
          </p:nvPr>
        </p:nvSpPr>
        <p:spPr>
          <a:xfrm>
            <a:off x="899998" y="720000"/>
            <a:ext cx="3359937" cy="543999"/>
          </a:xfrm>
        </p:spPr>
        <p:txBody>
          <a:bodyPr/>
          <a:lstStyle>
            <a:lvl1pPr>
              <a:defRPr/>
            </a:lvl1pPr>
          </a:lstStyle>
          <a:p>
            <a:r>
              <a:rPr lang="nl-NL" noProof="0" dirty="0"/>
              <a:t>Voeg een titel in</a:t>
            </a:r>
          </a:p>
        </p:txBody>
      </p:sp>
      <p:sp>
        <p:nvSpPr>
          <p:cNvPr id="3" name="Tijdelijke aanduiding voor verticale tekst 2">
            <a:extLst>
              <a:ext uri="{FF2B5EF4-FFF2-40B4-BE49-F238E27FC236}">
                <a16:creationId xmlns:a16="http://schemas.microsoft.com/office/drawing/2014/main" id="{3B184817-515D-4870-8CED-0DECE6FF2FC8}"/>
              </a:ext>
            </a:extLst>
          </p:cNvPr>
          <p:cNvSpPr>
            <a:spLocks noGrp="1"/>
          </p:cNvSpPr>
          <p:nvPr>
            <p:ph type="body" orient="vert" idx="1" hasCustomPrompt="1"/>
          </p:nvPr>
        </p:nvSpPr>
        <p:spPr>
          <a:xfrm>
            <a:off x="1368000" y="1552790"/>
            <a:ext cx="2891935" cy="4501069"/>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nl-NL" noProof="0" dirty="0" err="1"/>
              <a:t>Bullet</a:t>
            </a:r>
            <a:endParaRPr lang="nl-NL" noProof="0" dirty="0"/>
          </a:p>
          <a:p>
            <a:pPr lvl="1"/>
            <a:r>
              <a:rPr lang="nl-NL" noProof="0" dirty="0"/>
              <a:t>Sub-</a:t>
            </a:r>
            <a:r>
              <a:rPr lang="nl-NL" noProof="0" dirty="0" err="1"/>
              <a:t>bullet</a:t>
            </a:r>
            <a:r>
              <a:rPr lang="nl-NL" noProof="0" dirty="0"/>
              <a:t> #1</a:t>
            </a:r>
          </a:p>
          <a:p>
            <a:pPr lvl="2"/>
            <a:r>
              <a:rPr lang="nl-NL" noProof="0" dirty="0"/>
              <a:t>Sub-</a:t>
            </a:r>
            <a:r>
              <a:rPr lang="nl-NL" noProof="0" dirty="0" err="1"/>
              <a:t>bullet</a:t>
            </a:r>
            <a:r>
              <a:rPr lang="nl-NL" noProof="0" dirty="0"/>
              <a:t> #2</a:t>
            </a:r>
          </a:p>
          <a:p>
            <a:pPr lvl="3"/>
            <a:r>
              <a:rPr lang="nl-NL" noProof="0" dirty="0"/>
              <a:t>Leestekst</a:t>
            </a:r>
          </a:p>
          <a:p>
            <a:pPr lvl="4"/>
            <a:r>
              <a:rPr lang="nl-NL" noProof="0" dirty="0"/>
              <a:t>Tussenkop</a:t>
            </a:r>
          </a:p>
          <a:p>
            <a:pPr lvl="5"/>
            <a:r>
              <a:rPr lang="nl-NL" noProof="0" dirty="0"/>
              <a:t>Numerieke </a:t>
            </a:r>
            <a:r>
              <a:rPr lang="nl-NL" noProof="0" dirty="0" err="1"/>
              <a:t>bullet</a:t>
            </a:r>
            <a:endParaRPr lang="nl-NL" noProof="0" dirty="0"/>
          </a:p>
          <a:p>
            <a:pPr lvl="6"/>
            <a:r>
              <a:rPr lang="nl-NL" noProof="0" dirty="0"/>
              <a:t>Alfabetische </a:t>
            </a:r>
            <a:r>
              <a:rPr lang="nl-NL" noProof="0" dirty="0" err="1"/>
              <a:t>bullet</a:t>
            </a:r>
            <a:endParaRPr lang="nl-NL" noProof="0" dirty="0"/>
          </a:p>
          <a:p>
            <a:pPr lvl="7"/>
            <a:r>
              <a:rPr lang="nl-NL" noProof="0" dirty="0"/>
              <a:t>Sub-</a:t>
            </a:r>
            <a:r>
              <a:rPr lang="nl-NL" noProof="0" dirty="0" err="1"/>
              <a:t>bullet</a:t>
            </a:r>
            <a:r>
              <a:rPr lang="nl-NL" noProof="0" dirty="0"/>
              <a:t> #3</a:t>
            </a:r>
          </a:p>
          <a:p>
            <a:pPr lvl="8"/>
            <a:r>
              <a:rPr lang="nl-NL" noProof="0" dirty="0"/>
              <a:t>Bronvermelding</a:t>
            </a:r>
          </a:p>
        </p:txBody>
      </p:sp>
      <p:sp>
        <p:nvSpPr>
          <p:cNvPr id="4" name="Tijdelijke aanduiding voor datum 3">
            <a:extLst>
              <a:ext uri="{FF2B5EF4-FFF2-40B4-BE49-F238E27FC236}">
                <a16:creationId xmlns:a16="http://schemas.microsoft.com/office/drawing/2014/main" id="{DA9D5A26-B4B5-47D7-AE48-D5B9A7EF728E}"/>
              </a:ext>
            </a:extLst>
          </p:cNvPr>
          <p:cNvSpPr>
            <a:spLocks noGrp="1"/>
          </p:cNvSpPr>
          <p:nvPr>
            <p:ph type="dt" sz="half" idx="10"/>
          </p:nvPr>
        </p:nvSpPr>
        <p:spPr/>
        <p:txBody>
          <a:bodyPr/>
          <a:lstStyle/>
          <a:p>
            <a:fld id="{7CEA31D8-982E-45E4-8D13-8C7A96B63309}" type="datetime3">
              <a:rPr lang="nl-NL" noProof="0" smtClean="0"/>
              <a:t>21/11/19</a:t>
            </a:fld>
            <a:endParaRPr lang="nl-NL" noProof="0"/>
          </a:p>
        </p:txBody>
      </p:sp>
      <p:sp>
        <p:nvSpPr>
          <p:cNvPr id="5" name="Tijdelijke aanduiding voor voettekst 4">
            <a:extLst>
              <a:ext uri="{FF2B5EF4-FFF2-40B4-BE49-F238E27FC236}">
                <a16:creationId xmlns:a16="http://schemas.microsoft.com/office/drawing/2014/main" id="{AA864317-6C6E-4970-8602-A0B2E6A8B1F6}"/>
              </a:ext>
            </a:extLst>
          </p:cNvPr>
          <p:cNvSpPr>
            <a:spLocks noGrp="1"/>
          </p:cNvSpPr>
          <p:nvPr>
            <p:ph type="ftr" sz="quarter" idx="11"/>
          </p:nvPr>
        </p:nvSpPr>
        <p:spPr/>
        <p:txBody>
          <a:bodyPr/>
          <a:lstStyle/>
          <a:p>
            <a:r>
              <a:rPr lang="nl-NL" noProof="0"/>
              <a:t>Invoegen &gt; Koptekst en voettekst</a:t>
            </a:r>
          </a:p>
        </p:txBody>
      </p:sp>
      <p:sp>
        <p:nvSpPr>
          <p:cNvPr id="6" name="Tijdelijke aanduiding voor dianummer 5">
            <a:extLst>
              <a:ext uri="{FF2B5EF4-FFF2-40B4-BE49-F238E27FC236}">
                <a16:creationId xmlns:a16="http://schemas.microsoft.com/office/drawing/2014/main" id="{6E939907-F15D-4115-88E8-76C634F9F890}"/>
              </a:ext>
            </a:extLst>
          </p:cNvPr>
          <p:cNvSpPr>
            <a:spLocks noGrp="1"/>
          </p:cNvSpPr>
          <p:nvPr>
            <p:ph type="sldNum" sz="quarter" idx="12"/>
          </p:nvPr>
        </p:nvSpPr>
        <p:spPr/>
        <p:txBody>
          <a:bodyPr/>
          <a:lstStyle/>
          <a:p>
            <a:fld id="{D7B5DC5B-6873-43DB-ADC7-B15ACCE0DFDB}" type="slidenum">
              <a:rPr lang="nl-NL" noProof="0" smtClean="0"/>
              <a:t>‹nr.›</a:t>
            </a:fld>
            <a:endParaRPr lang="nl-NL" noProof="0"/>
          </a:p>
        </p:txBody>
      </p:sp>
      <p:sp>
        <p:nvSpPr>
          <p:cNvPr id="8" name="Rechthoek: afgeronde hoeken 7">
            <a:extLst>
              <a:ext uri="{FF2B5EF4-FFF2-40B4-BE49-F238E27FC236}">
                <a16:creationId xmlns:a16="http://schemas.microsoft.com/office/drawing/2014/main" id="{A253B553-DB99-4F0C-8253-8B4A3DFB2405}"/>
              </a:ext>
            </a:extLst>
          </p:cNvPr>
          <p:cNvSpPr/>
          <p:nvPr userDrawn="1"/>
        </p:nvSpPr>
        <p:spPr>
          <a:xfrm>
            <a:off x="4099584" y="-491319"/>
            <a:ext cx="3992832" cy="30025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nl-NL" sz="2800" cap="all" baseline="0" noProof="0" dirty="0">
                <a:solidFill>
                  <a:schemeClr val="accent1"/>
                </a:solidFill>
                <a:latin typeface="+mj-lt"/>
              </a:rPr>
              <a:t>TEKST / AFBEELDING (L)</a:t>
            </a:r>
          </a:p>
        </p:txBody>
      </p:sp>
      <p:grpSp>
        <p:nvGrpSpPr>
          <p:cNvPr id="10" name="GRID" hidden="1">
            <a:extLst>
              <a:ext uri="{FF2B5EF4-FFF2-40B4-BE49-F238E27FC236}">
                <a16:creationId xmlns:a16="http://schemas.microsoft.com/office/drawing/2014/main" id="{CD00BE49-8745-4E59-A325-DF09886D13CE}"/>
              </a:ext>
            </a:extLst>
          </p:cNvPr>
          <p:cNvGrpSpPr/>
          <p:nvPr userDrawn="1"/>
        </p:nvGrpSpPr>
        <p:grpSpPr>
          <a:xfrm>
            <a:off x="-4482" y="0"/>
            <a:ext cx="12196482" cy="6867680"/>
            <a:chOff x="-4482" y="0"/>
            <a:chExt cx="12196482" cy="6867680"/>
          </a:xfrm>
          <a:solidFill>
            <a:srgbClr val="000000">
              <a:alpha val="30000"/>
            </a:srgbClr>
          </a:solidFill>
        </p:grpSpPr>
        <p:sp>
          <p:nvSpPr>
            <p:cNvPr id="26" name="Rechthoek 25">
              <a:extLst>
                <a:ext uri="{FF2B5EF4-FFF2-40B4-BE49-F238E27FC236}">
                  <a16:creationId xmlns:a16="http://schemas.microsoft.com/office/drawing/2014/main" id="{C798974E-A3CC-46F5-A93E-BEE1F635528C}"/>
                </a:ext>
              </a:extLst>
            </p:cNvPr>
            <p:cNvSpPr/>
            <p:nvPr userDrawn="1"/>
          </p:nvSpPr>
          <p:spPr>
            <a:xfrm>
              <a:off x="4259936" y="0"/>
              <a:ext cx="47248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3F4B495C-B28B-4DF9-B35F-07BA8A47C092}"/>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8E215F8B-C4A6-4CEA-9BE3-259C676D7032}"/>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E7AF4BC6-2D64-4B08-A1CB-61D75035E2C9}"/>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4CD3C6B0-FFE2-4FF6-8A3A-2E790AE22641}"/>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8B1A6C6F-7CC6-4D4F-978C-8EEE1375736E}"/>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E9BE1316-2F0A-493C-92ED-42148032014C}"/>
                </a:ext>
              </a:extLst>
            </p:cNvPr>
            <p:cNvSpPr/>
            <p:nvPr userDrawn="1"/>
          </p:nvSpPr>
          <p:spPr>
            <a:xfrm>
              <a:off x="-4482" y="6059000"/>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hthoek 18">
              <a:extLst>
                <a:ext uri="{FF2B5EF4-FFF2-40B4-BE49-F238E27FC236}">
                  <a16:creationId xmlns:a16="http://schemas.microsoft.com/office/drawing/2014/main" id="{277FB2C8-8EC7-451A-8C75-2F61C2C3083F}"/>
                </a:ext>
              </a:extLst>
            </p:cNvPr>
            <p:cNvSpPr/>
            <p:nvPr userDrawn="1"/>
          </p:nvSpPr>
          <p:spPr>
            <a:xfrm>
              <a:off x="-4482" y="1264791"/>
              <a:ext cx="12196482"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1" name="Groep 20">
            <a:extLst>
              <a:ext uri="{FF2B5EF4-FFF2-40B4-BE49-F238E27FC236}">
                <a16:creationId xmlns:a16="http://schemas.microsoft.com/office/drawing/2014/main" id="{B4E9FE10-A1DF-494E-BD93-960DCBDC29FB}"/>
              </a:ext>
            </a:extLst>
          </p:cNvPr>
          <p:cNvGrpSpPr/>
          <p:nvPr userDrawn="1"/>
        </p:nvGrpSpPr>
        <p:grpSpPr>
          <a:xfrm>
            <a:off x="-36096" y="1528010"/>
            <a:ext cx="795818" cy="5342020"/>
            <a:chOff x="-36096" y="1528010"/>
            <a:chExt cx="795818" cy="5342020"/>
          </a:xfrm>
        </p:grpSpPr>
        <p:sp>
          <p:nvSpPr>
            <p:cNvPr id="22" name="Vrije vorm: vorm 21">
              <a:extLst>
                <a:ext uri="{FF2B5EF4-FFF2-40B4-BE49-F238E27FC236}">
                  <a16:creationId xmlns:a16="http://schemas.microsoft.com/office/drawing/2014/main" id="{1CD0E4C0-BCA1-4163-BECF-C04C85CA2FB2}"/>
                </a:ext>
              </a:extLst>
            </p:cNvPr>
            <p:cNvSpPr/>
            <p:nvPr userDrawn="1"/>
          </p:nvSpPr>
          <p:spPr>
            <a:xfrm>
              <a:off x="-36096" y="1528010"/>
              <a:ext cx="685861" cy="3537284"/>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Lst>
              <a:ahLst/>
              <a:cxnLst>
                <a:cxn ang="0">
                  <a:pos x="connsiteX0" y="connsiteY0"/>
                </a:cxn>
                <a:cxn ang="0">
                  <a:pos x="connsiteX1" y="connsiteY1"/>
                </a:cxn>
                <a:cxn ang="0">
                  <a:pos x="connsiteX2" y="connsiteY2"/>
                </a:cxn>
              </a:cxnLst>
              <a:rect l="l" t="t" r="r" b="b"/>
              <a:pathLst>
                <a:path w="685861" h="3537284">
                  <a:moveTo>
                    <a:pt x="0" y="0"/>
                  </a:moveTo>
                  <a:cubicBezTo>
                    <a:pt x="433136" y="457200"/>
                    <a:pt x="681788" y="1155033"/>
                    <a:pt x="685799" y="1744580"/>
                  </a:cubicBezTo>
                  <a:cubicBezTo>
                    <a:pt x="689810" y="2334127"/>
                    <a:pt x="501317" y="3104148"/>
                    <a:pt x="24064" y="3537284"/>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Vrije vorm: vorm 22">
              <a:extLst>
                <a:ext uri="{FF2B5EF4-FFF2-40B4-BE49-F238E27FC236}">
                  <a16:creationId xmlns:a16="http://schemas.microsoft.com/office/drawing/2014/main" id="{516ACD3F-FE03-4229-B7AA-DC5B531DAF77}"/>
                </a:ext>
              </a:extLst>
            </p:cNvPr>
            <p:cNvSpPr/>
            <p:nvPr userDrawn="1"/>
          </p:nvSpPr>
          <p:spPr>
            <a:xfrm>
              <a:off x="-26635" y="2526631"/>
              <a:ext cx="786357" cy="4343399"/>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 name="connsiteX0" fmla="*/ 0 w 722917"/>
                <a:gd name="connsiteY0" fmla="*/ 0 h 3508130"/>
                <a:gd name="connsiteX1" fmla="*/ 685799 w 722917"/>
                <a:gd name="connsiteY1" fmla="*/ 1744580 h 3508130"/>
                <a:gd name="connsiteX2" fmla="*/ 326582 w 722917"/>
                <a:gd name="connsiteY2" fmla="*/ 3508130 h 3508130"/>
                <a:gd name="connsiteX0" fmla="*/ 0 w 700380"/>
                <a:gd name="connsiteY0" fmla="*/ 0 h 3508130"/>
                <a:gd name="connsiteX1" fmla="*/ 685799 w 700380"/>
                <a:gd name="connsiteY1" fmla="*/ 1744580 h 3508130"/>
                <a:gd name="connsiteX2" fmla="*/ 326582 w 700380"/>
                <a:gd name="connsiteY2" fmla="*/ 3508130 h 3508130"/>
                <a:gd name="connsiteX0" fmla="*/ 0 w 731627"/>
                <a:gd name="connsiteY0" fmla="*/ 0 h 3508130"/>
                <a:gd name="connsiteX1" fmla="*/ 719413 w 731627"/>
                <a:gd name="connsiteY1" fmla="*/ 1744580 h 3508130"/>
                <a:gd name="connsiteX2" fmla="*/ 326582 w 731627"/>
                <a:gd name="connsiteY2" fmla="*/ 3508130 h 3508130"/>
                <a:gd name="connsiteX0" fmla="*/ 0 w 729939"/>
                <a:gd name="connsiteY0" fmla="*/ 0 h 3508130"/>
                <a:gd name="connsiteX1" fmla="*/ 719413 w 729939"/>
                <a:gd name="connsiteY1" fmla="*/ 1744580 h 3508130"/>
                <a:gd name="connsiteX2" fmla="*/ 326582 w 729939"/>
                <a:gd name="connsiteY2" fmla="*/ 3508130 h 3508130"/>
                <a:gd name="connsiteX0" fmla="*/ 0 w 724539"/>
                <a:gd name="connsiteY0" fmla="*/ 0 h 3508130"/>
                <a:gd name="connsiteX1" fmla="*/ 719413 w 724539"/>
                <a:gd name="connsiteY1" fmla="*/ 1744580 h 3508130"/>
                <a:gd name="connsiteX2" fmla="*/ 326582 w 724539"/>
                <a:gd name="connsiteY2" fmla="*/ 3508130 h 3508130"/>
                <a:gd name="connsiteX0" fmla="*/ 0 w 732294"/>
                <a:gd name="connsiteY0" fmla="*/ 0 h 3508130"/>
                <a:gd name="connsiteX1" fmla="*/ 719413 w 732294"/>
                <a:gd name="connsiteY1" fmla="*/ 1744580 h 3508130"/>
                <a:gd name="connsiteX2" fmla="*/ 326582 w 732294"/>
                <a:gd name="connsiteY2" fmla="*/ 3508130 h 3508130"/>
              </a:gdLst>
              <a:ahLst/>
              <a:cxnLst>
                <a:cxn ang="0">
                  <a:pos x="connsiteX0" y="connsiteY0"/>
                </a:cxn>
                <a:cxn ang="0">
                  <a:pos x="connsiteX1" y="connsiteY1"/>
                </a:cxn>
                <a:cxn ang="0">
                  <a:pos x="connsiteX2" y="connsiteY2"/>
                </a:cxn>
              </a:cxnLst>
              <a:rect l="l" t="t" r="r" b="b"/>
              <a:pathLst>
                <a:path w="732294" h="3508130">
                  <a:moveTo>
                    <a:pt x="0" y="0"/>
                  </a:moveTo>
                  <a:cubicBezTo>
                    <a:pt x="433136" y="457200"/>
                    <a:pt x="664983" y="1159892"/>
                    <a:pt x="719413" y="1744580"/>
                  </a:cubicBezTo>
                  <a:cubicBezTo>
                    <a:pt x="773843" y="2329268"/>
                    <a:pt x="658178" y="2977816"/>
                    <a:pt x="326582" y="3508130"/>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Vrije vorm: vorm 23">
              <a:extLst>
                <a:ext uri="{FF2B5EF4-FFF2-40B4-BE49-F238E27FC236}">
                  <a16:creationId xmlns:a16="http://schemas.microsoft.com/office/drawing/2014/main" id="{1576B43A-482C-4025-8E1D-6B1F71FAD9CD}"/>
                </a:ext>
              </a:extLst>
            </p:cNvPr>
            <p:cNvSpPr/>
            <p:nvPr userDrawn="1"/>
          </p:nvSpPr>
          <p:spPr>
            <a:xfrm>
              <a:off x="-36095" y="2610852"/>
              <a:ext cx="553454" cy="2394285"/>
            </a:xfrm>
            <a:custGeom>
              <a:avLst/>
              <a:gdLst>
                <a:gd name="connsiteX0" fmla="*/ 12031 w 697831"/>
                <a:gd name="connsiteY0" fmla="*/ 0 h 3537284"/>
                <a:gd name="connsiteX1" fmla="*/ 697831 w 697831"/>
                <a:gd name="connsiteY1" fmla="*/ 1660358 h 3537284"/>
                <a:gd name="connsiteX2" fmla="*/ 24063 w 697831"/>
                <a:gd name="connsiteY2" fmla="*/ 3537284 h 3537284"/>
                <a:gd name="connsiteX3" fmla="*/ 12031 w 697831"/>
                <a:gd name="connsiteY3" fmla="*/ 3537284 h 3537284"/>
                <a:gd name="connsiteX4" fmla="*/ 0 w 697831"/>
                <a:gd name="connsiteY4" fmla="*/ 3525253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685800"/>
                <a:gd name="connsiteY0" fmla="*/ 0 h 3537284"/>
                <a:gd name="connsiteX1" fmla="*/ 685800 w 685800"/>
                <a:gd name="connsiteY1" fmla="*/ 1660358 h 3537284"/>
                <a:gd name="connsiteX2" fmla="*/ 12032 w 685800"/>
                <a:gd name="connsiteY2" fmla="*/ 3537284 h 3537284"/>
                <a:gd name="connsiteX3" fmla="*/ 0 w 685800"/>
                <a:gd name="connsiteY3" fmla="*/ 3537284 h 3537284"/>
                <a:gd name="connsiteX0" fmla="*/ 0 w 747150"/>
                <a:gd name="connsiteY0" fmla="*/ 0 h 3537284"/>
                <a:gd name="connsiteX1" fmla="*/ 685800 w 747150"/>
                <a:gd name="connsiteY1" fmla="*/ 1660358 h 3537284"/>
                <a:gd name="connsiteX2" fmla="*/ 12032 w 747150"/>
                <a:gd name="connsiteY2" fmla="*/ 3537284 h 3537284"/>
                <a:gd name="connsiteX3" fmla="*/ 0 w 747150"/>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0 w 691306"/>
                <a:gd name="connsiteY3" fmla="*/ 3537284 h 3537284"/>
                <a:gd name="connsiteX0" fmla="*/ 0 w 691306"/>
                <a:gd name="connsiteY0" fmla="*/ 0 h 3537284"/>
                <a:gd name="connsiteX1" fmla="*/ 685800 w 691306"/>
                <a:gd name="connsiteY1" fmla="*/ 1660358 h 3537284"/>
                <a:gd name="connsiteX2" fmla="*/ 12032 w 691306"/>
                <a:gd name="connsiteY2" fmla="*/ 3537284 h 3537284"/>
                <a:gd name="connsiteX3" fmla="*/ 216568 w 691306"/>
                <a:gd name="connsiteY3" fmla="*/ 3308684 h 3537284"/>
                <a:gd name="connsiteX0" fmla="*/ 0 w 691306"/>
                <a:gd name="connsiteY0" fmla="*/ 0 h 3537284"/>
                <a:gd name="connsiteX1" fmla="*/ 685800 w 691306"/>
                <a:gd name="connsiteY1" fmla="*/ 1660358 h 3537284"/>
                <a:gd name="connsiteX2" fmla="*/ 12032 w 691306"/>
                <a:gd name="connsiteY2" fmla="*/ 3537284 h 3537284"/>
                <a:gd name="connsiteX0" fmla="*/ 0 w 693116"/>
                <a:gd name="connsiteY0" fmla="*/ 0 h 3537284"/>
                <a:gd name="connsiteX1" fmla="*/ 685800 w 693116"/>
                <a:gd name="connsiteY1" fmla="*/ 1660358 h 3537284"/>
                <a:gd name="connsiteX2" fmla="*/ 12032 w 693116"/>
                <a:gd name="connsiteY2" fmla="*/ 3537284 h 3537284"/>
                <a:gd name="connsiteX0" fmla="*/ 0 w 687457"/>
                <a:gd name="connsiteY0" fmla="*/ 0 h 3537284"/>
                <a:gd name="connsiteX1" fmla="*/ 685800 w 687457"/>
                <a:gd name="connsiteY1" fmla="*/ 1660358 h 3537284"/>
                <a:gd name="connsiteX2" fmla="*/ 12032 w 687457"/>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3511"/>
                <a:gd name="connsiteY0" fmla="*/ 0 h 3537284"/>
                <a:gd name="connsiteX1" fmla="*/ 661736 w 663511"/>
                <a:gd name="connsiteY1" fmla="*/ 1672390 h 3537284"/>
                <a:gd name="connsiteX2" fmla="*/ 12032 w 663511"/>
                <a:gd name="connsiteY2" fmla="*/ 3537284 h 3537284"/>
                <a:gd name="connsiteX0" fmla="*/ 0 w 661777"/>
                <a:gd name="connsiteY0" fmla="*/ 0 h 3537284"/>
                <a:gd name="connsiteX1" fmla="*/ 661736 w 661777"/>
                <a:gd name="connsiteY1" fmla="*/ 1672390 h 3537284"/>
                <a:gd name="connsiteX2" fmla="*/ 12032 w 661777"/>
                <a:gd name="connsiteY2" fmla="*/ 3537284 h 3537284"/>
                <a:gd name="connsiteX0" fmla="*/ 0 w 661791"/>
                <a:gd name="connsiteY0" fmla="*/ 0 h 3537284"/>
                <a:gd name="connsiteX1" fmla="*/ 661736 w 661791"/>
                <a:gd name="connsiteY1" fmla="*/ 1672390 h 3537284"/>
                <a:gd name="connsiteX2" fmla="*/ 12032 w 661791"/>
                <a:gd name="connsiteY2" fmla="*/ 3537284 h 3537284"/>
                <a:gd name="connsiteX0" fmla="*/ 0 w 661750"/>
                <a:gd name="connsiteY0" fmla="*/ 0 h 3513221"/>
                <a:gd name="connsiteX1" fmla="*/ 661736 w 661750"/>
                <a:gd name="connsiteY1" fmla="*/ 1672390 h 3513221"/>
                <a:gd name="connsiteX2" fmla="*/ 12032 w 661750"/>
                <a:gd name="connsiteY2" fmla="*/ 3513221 h 3513221"/>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672390 h 3525252"/>
                <a:gd name="connsiteX2" fmla="*/ 1 w 661736"/>
                <a:gd name="connsiteY2" fmla="*/ 3525252 h 3525252"/>
                <a:gd name="connsiteX0" fmla="*/ 0 w 661736"/>
                <a:gd name="connsiteY0" fmla="*/ 0 h 3525252"/>
                <a:gd name="connsiteX1" fmla="*/ 661736 w 661736"/>
                <a:gd name="connsiteY1" fmla="*/ 1732548 h 3525252"/>
                <a:gd name="connsiteX2" fmla="*/ 1 w 661736"/>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25252"/>
                <a:gd name="connsiteX1" fmla="*/ 685799 w 685861"/>
                <a:gd name="connsiteY1" fmla="*/ 1732548 h 3525252"/>
                <a:gd name="connsiteX2" fmla="*/ 24064 w 685861"/>
                <a:gd name="connsiteY2" fmla="*/ 3525252 h 3525252"/>
                <a:gd name="connsiteX0" fmla="*/ 0 w 685861"/>
                <a:gd name="connsiteY0" fmla="*/ 0 h 3537284"/>
                <a:gd name="connsiteX1" fmla="*/ 685799 w 685861"/>
                <a:gd name="connsiteY1" fmla="*/ 1744580 h 3537284"/>
                <a:gd name="connsiteX2" fmla="*/ 24064 w 685861"/>
                <a:gd name="connsiteY2" fmla="*/ 3537284 h 3537284"/>
                <a:gd name="connsiteX0" fmla="*/ 0 w 685861"/>
                <a:gd name="connsiteY0" fmla="*/ 0 h 3537284"/>
                <a:gd name="connsiteX1" fmla="*/ 685799 w 685861"/>
                <a:gd name="connsiteY1" fmla="*/ 1744580 h 3537284"/>
                <a:gd name="connsiteX2" fmla="*/ 24064 w 685861"/>
                <a:gd name="connsiteY2" fmla="*/ 3537284 h 3537284"/>
              </a:gdLst>
              <a:ahLst/>
              <a:cxnLst>
                <a:cxn ang="0">
                  <a:pos x="connsiteX0" y="connsiteY0"/>
                </a:cxn>
                <a:cxn ang="0">
                  <a:pos x="connsiteX1" y="connsiteY1"/>
                </a:cxn>
                <a:cxn ang="0">
                  <a:pos x="connsiteX2" y="connsiteY2"/>
                </a:cxn>
              </a:cxnLst>
              <a:rect l="l" t="t" r="r" b="b"/>
              <a:pathLst>
                <a:path w="685861" h="3537284">
                  <a:moveTo>
                    <a:pt x="0" y="0"/>
                  </a:moveTo>
                  <a:cubicBezTo>
                    <a:pt x="433136" y="457200"/>
                    <a:pt x="681788" y="1155033"/>
                    <a:pt x="685799" y="1744580"/>
                  </a:cubicBezTo>
                  <a:cubicBezTo>
                    <a:pt x="689810" y="2334127"/>
                    <a:pt x="501317" y="3104148"/>
                    <a:pt x="24064" y="3537284"/>
                  </a:cubicBezTo>
                </a:path>
              </a:pathLst>
            </a:custGeom>
            <a:noFill/>
            <a:ln>
              <a:solidFill>
                <a:srgbClr val="B6D3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25" name="Instructie">
            <a:extLst>
              <a:ext uri="{FF2B5EF4-FFF2-40B4-BE49-F238E27FC236}">
                <a16:creationId xmlns:a16="http://schemas.microsoft.com/office/drawing/2014/main" id="{A1F45E74-38C3-4D07-BADB-8A572EA23766}"/>
              </a:ext>
            </a:extLst>
          </p:cNvPr>
          <p:cNvGrpSpPr/>
          <p:nvPr userDrawn="1"/>
        </p:nvGrpSpPr>
        <p:grpSpPr>
          <a:xfrm>
            <a:off x="-3437547" y="1434"/>
            <a:ext cx="3201327" cy="5082295"/>
            <a:chOff x="-3437547" y="1434"/>
            <a:chExt cx="3201327" cy="5082295"/>
          </a:xfrm>
        </p:grpSpPr>
        <p:cxnSp>
          <p:nvCxnSpPr>
            <p:cNvPr id="28" name="Rechte verbindingslijn 27">
              <a:extLst>
                <a:ext uri="{FF2B5EF4-FFF2-40B4-BE49-F238E27FC236}">
                  <a16:creationId xmlns:a16="http://schemas.microsoft.com/office/drawing/2014/main" id="{7E8A3113-ED11-44BF-8F55-650C720AA82B}"/>
                </a:ext>
              </a:extLst>
            </p:cNvPr>
            <p:cNvCxnSpPr>
              <a:cxnSpLocks/>
            </p:cNvCxnSpPr>
            <p:nvPr userDrawn="1"/>
          </p:nvCxnSpPr>
          <p:spPr>
            <a:xfrm>
              <a:off x="-3419346" y="5083729"/>
              <a:ext cx="3176013" cy="0"/>
            </a:xfrm>
            <a:prstGeom prst="line">
              <a:avLst/>
            </a:prstGeom>
            <a:noFill/>
            <a:ln w="3175" cap="flat" cmpd="sng" algn="ctr">
              <a:solidFill>
                <a:schemeClr val="accent1"/>
              </a:solidFill>
              <a:prstDash val="solid"/>
            </a:ln>
            <a:effectLst/>
          </p:spPr>
        </p:cxnSp>
        <p:sp>
          <p:nvSpPr>
            <p:cNvPr id="29" name="Ovaal 28">
              <a:extLst>
                <a:ext uri="{FF2B5EF4-FFF2-40B4-BE49-F238E27FC236}">
                  <a16:creationId xmlns:a16="http://schemas.microsoft.com/office/drawing/2014/main" id="{DE2E06C6-48BC-4308-8CFE-C0E1DDDECA62}"/>
                </a:ext>
              </a:extLst>
            </p:cNvPr>
            <p:cNvSpPr/>
            <p:nvPr userDrawn="1"/>
          </p:nvSpPr>
          <p:spPr>
            <a:xfrm>
              <a:off x="-3425006" y="358882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6</a:t>
              </a:r>
            </a:p>
          </p:txBody>
        </p:sp>
        <p:sp>
          <p:nvSpPr>
            <p:cNvPr id="30" name="Rechthoek 29">
              <a:extLst>
                <a:ext uri="{FF2B5EF4-FFF2-40B4-BE49-F238E27FC236}">
                  <a16:creationId xmlns:a16="http://schemas.microsoft.com/office/drawing/2014/main" id="{0BA8D8B5-38A4-4325-BF7D-335CE9EA37D8}"/>
                </a:ext>
              </a:extLst>
            </p:cNvPr>
            <p:cNvSpPr/>
            <p:nvPr userDrawn="1"/>
          </p:nvSpPr>
          <p:spPr>
            <a:xfrm>
              <a:off x="-3059324" y="3588819"/>
              <a:ext cx="2823104" cy="255963"/>
            </a:xfrm>
            <a:prstGeom prst="rect">
              <a:avLst/>
            </a:prstGeom>
            <a:noFill/>
            <a:ln w="25400" cap="flat" cmpd="sng" algn="ctr">
              <a:noFill/>
              <a:prstDash val="solid"/>
            </a:ln>
            <a:effectLst/>
          </p:spPr>
          <p:txBody>
            <a:bodyPr lIns="0" tIns="0" rIns="0" bIns="0" rtlCol="0" anchor="ctr"/>
            <a:lstStyle/>
            <a:p>
              <a:pPr marL="360363" marR="0" lvl="5" indent="-360363" algn="l" defTabSz="914400" rtl="0" eaLnBrk="1" fontAlgn="auto" latinLnBrk="0" hangingPunct="1">
                <a:lnSpc>
                  <a:spcPct val="90000"/>
                </a:lnSpc>
                <a:spcBef>
                  <a:spcPts val="800"/>
                </a:spcBef>
                <a:spcAft>
                  <a:spcPts val="500"/>
                </a:spcAft>
                <a:buClr>
                  <a:schemeClr val="accent1"/>
                </a:buClr>
                <a:buSzTx/>
                <a:buFont typeface="+mj-lt"/>
                <a:buAutoNum type="arabicPeriod"/>
                <a:tabLst/>
                <a:defRPr/>
              </a:pPr>
              <a:r>
                <a:rPr lang="nl-NL" sz="1400" kern="1200" noProof="0" dirty="0">
                  <a:solidFill>
                    <a:schemeClr val="tx2"/>
                  </a:solidFill>
                  <a:latin typeface="+mn-lt"/>
                  <a:ea typeface="+mn-ea"/>
                  <a:cs typeface="+mn-cs"/>
                </a:rPr>
                <a:t>Numerieke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31" name="Ovaal 30">
              <a:extLst>
                <a:ext uri="{FF2B5EF4-FFF2-40B4-BE49-F238E27FC236}">
                  <a16:creationId xmlns:a16="http://schemas.microsoft.com/office/drawing/2014/main" id="{0A6E6575-09C6-4152-BC9B-141C53E00793}"/>
                </a:ext>
              </a:extLst>
            </p:cNvPr>
            <p:cNvSpPr/>
            <p:nvPr userDrawn="1"/>
          </p:nvSpPr>
          <p:spPr>
            <a:xfrm>
              <a:off x="-3425006" y="396299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7</a:t>
              </a:r>
            </a:p>
          </p:txBody>
        </p:sp>
        <p:sp>
          <p:nvSpPr>
            <p:cNvPr id="32" name="Rechthoek 31">
              <a:extLst>
                <a:ext uri="{FF2B5EF4-FFF2-40B4-BE49-F238E27FC236}">
                  <a16:creationId xmlns:a16="http://schemas.microsoft.com/office/drawing/2014/main" id="{497CD7B0-D21D-4050-8668-092CD1A96BD9}"/>
                </a:ext>
              </a:extLst>
            </p:cNvPr>
            <p:cNvSpPr/>
            <p:nvPr userDrawn="1"/>
          </p:nvSpPr>
          <p:spPr>
            <a:xfrm>
              <a:off x="-3059324" y="3962995"/>
              <a:ext cx="2823104" cy="255963"/>
            </a:xfrm>
            <a:prstGeom prst="rect">
              <a:avLst/>
            </a:prstGeom>
            <a:noFill/>
            <a:ln w="25400" cap="flat" cmpd="sng" algn="ctr">
              <a:noFill/>
              <a:prstDash val="solid"/>
            </a:ln>
            <a:effectLst/>
          </p:spPr>
          <p:txBody>
            <a:bodyPr lIns="0" tIns="0" rIns="0" bIns="0" rtlCol="0" anchor="ctr"/>
            <a:lstStyle/>
            <a:p>
              <a:pPr marL="360363" marR="0" lvl="6" indent="-360363" algn="l" defTabSz="914400" rtl="0" eaLnBrk="1" fontAlgn="auto" latinLnBrk="0" hangingPunct="1">
                <a:lnSpc>
                  <a:spcPct val="90000"/>
                </a:lnSpc>
                <a:spcBef>
                  <a:spcPts val="800"/>
                </a:spcBef>
                <a:spcAft>
                  <a:spcPts val="500"/>
                </a:spcAft>
                <a:buClr>
                  <a:schemeClr val="accent1"/>
                </a:buClr>
                <a:buSzTx/>
                <a:buFont typeface="+mj-lt"/>
                <a:buAutoNum type="alphaLcPeriod"/>
                <a:tabLst/>
                <a:defRPr/>
              </a:pPr>
              <a:r>
                <a:rPr lang="nl-NL" sz="1400" kern="1200" noProof="0" dirty="0">
                  <a:solidFill>
                    <a:schemeClr val="tx2"/>
                  </a:solidFill>
                  <a:latin typeface="+mn-lt"/>
                  <a:ea typeface="+mn-ea"/>
                  <a:cs typeface="+mn-cs"/>
                </a:rPr>
                <a:t>Alfabetische </a:t>
              </a: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33" name="Ovaal 32">
              <a:extLst>
                <a:ext uri="{FF2B5EF4-FFF2-40B4-BE49-F238E27FC236}">
                  <a16:creationId xmlns:a16="http://schemas.microsoft.com/office/drawing/2014/main" id="{EC152B79-7161-4EA5-A21E-D8DBBBD99B18}"/>
                </a:ext>
              </a:extLst>
            </p:cNvPr>
            <p:cNvSpPr/>
            <p:nvPr userDrawn="1"/>
          </p:nvSpPr>
          <p:spPr>
            <a:xfrm>
              <a:off x="-3425006" y="43356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8</a:t>
              </a:r>
            </a:p>
          </p:txBody>
        </p:sp>
        <p:sp>
          <p:nvSpPr>
            <p:cNvPr id="34" name="Rechthoek 33">
              <a:extLst>
                <a:ext uri="{FF2B5EF4-FFF2-40B4-BE49-F238E27FC236}">
                  <a16:creationId xmlns:a16="http://schemas.microsoft.com/office/drawing/2014/main" id="{3B097406-34FD-4280-BF8E-E7536AB661A3}"/>
                </a:ext>
              </a:extLst>
            </p:cNvPr>
            <p:cNvSpPr/>
            <p:nvPr userDrawn="1"/>
          </p:nvSpPr>
          <p:spPr>
            <a:xfrm>
              <a:off x="-3059324" y="4335640"/>
              <a:ext cx="2823104" cy="255963"/>
            </a:xfrm>
            <a:prstGeom prst="rect">
              <a:avLst/>
            </a:prstGeom>
            <a:noFill/>
            <a:ln w="25400" cap="flat" cmpd="sng" algn="ctr">
              <a:noFill/>
              <a:prstDash val="solid"/>
            </a:ln>
            <a:effectLst/>
          </p:spPr>
          <p:txBody>
            <a:bodyPr lIns="0" tIns="0" rIns="0" bIns="0" rtlCol="0" anchor="ctr"/>
            <a:lstStyle/>
            <a:p>
              <a:pPr marL="625475" marR="0" lvl="7" indent="-265113" algn="l" defTabSz="914400" rtl="0" eaLnBrk="1" fontAlgn="auto" latinLnBrk="0" hangingPunct="1">
                <a:lnSpc>
                  <a:spcPct val="90000"/>
                </a:lnSpc>
                <a:spcBef>
                  <a:spcPts val="800"/>
                </a:spcBef>
                <a:spcAft>
                  <a:spcPts val="500"/>
                </a:spcAft>
                <a:buClr>
                  <a:schemeClr val="accent1"/>
                </a:buClr>
                <a:buSzPct val="80000"/>
                <a:buFont typeface="Microsoft JhengHei Light" panose="020B0304030504040204" pitchFamily="34" charset="-120"/>
                <a:buChar char="&gt;"/>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#3</a:t>
              </a:r>
            </a:p>
          </p:txBody>
        </p:sp>
        <p:sp>
          <p:nvSpPr>
            <p:cNvPr id="35" name="Ovaal 34">
              <a:extLst>
                <a:ext uri="{FF2B5EF4-FFF2-40B4-BE49-F238E27FC236}">
                  <a16:creationId xmlns:a16="http://schemas.microsoft.com/office/drawing/2014/main" id="{50827EA3-BF9F-4D82-BF0C-BE69E7015436}"/>
                </a:ext>
              </a:extLst>
            </p:cNvPr>
            <p:cNvSpPr/>
            <p:nvPr userDrawn="1"/>
          </p:nvSpPr>
          <p:spPr>
            <a:xfrm>
              <a:off x="-3425006" y="470890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9</a:t>
              </a:r>
            </a:p>
          </p:txBody>
        </p:sp>
        <p:sp>
          <p:nvSpPr>
            <p:cNvPr id="36" name="Rechthoek 35">
              <a:extLst>
                <a:ext uri="{FF2B5EF4-FFF2-40B4-BE49-F238E27FC236}">
                  <a16:creationId xmlns:a16="http://schemas.microsoft.com/office/drawing/2014/main" id="{278499EF-8CFD-49A7-B2BE-1481B43091CA}"/>
                </a:ext>
              </a:extLst>
            </p:cNvPr>
            <p:cNvSpPr/>
            <p:nvPr userDrawn="1"/>
          </p:nvSpPr>
          <p:spPr>
            <a:xfrm>
              <a:off x="-3059324" y="4708905"/>
              <a:ext cx="2823104" cy="255963"/>
            </a:xfrm>
            <a:prstGeom prst="rect">
              <a:avLst/>
            </a:prstGeom>
            <a:noFill/>
            <a:ln w="25400" cap="flat" cmpd="sng" algn="ctr">
              <a:noFill/>
              <a:prstDash val="solid"/>
            </a:ln>
            <a:effectLst/>
          </p:spPr>
          <p:txBody>
            <a:bodyPr lIns="0" tIns="0" rIns="0" bIns="0" rtlCol="0" anchor="ctr"/>
            <a:lstStyle/>
            <a:p>
              <a:pPr marL="0" marR="0" lvl="8"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050" i="1" kern="1200" noProof="0" dirty="0">
                  <a:solidFill>
                    <a:schemeClr val="tx2"/>
                  </a:solidFill>
                  <a:latin typeface="+mn-lt"/>
                  <a:ea typeface="+mn-ea"/>
                  <a:cs typeface="+mn-cs"/>
                </a:rPr>
                <a:t>Bronvermelding</a:t>
              </a:r>
            </a:p>
          </p:txBody>
        </p:sp>
        <p:sp>
          <p:nvSpPr>
            <p:cNvPr id="38" name="Rechthoek 37">
              <a:extLst>
                <a:ext uri="{FF2B5EF4-FFF2-40B4-BE49-F238E27FC236}">
                  <a16:creationId xmlns:a16="http://schemas.microsoft.com/office/drawing/2014/main" id="{5573689D-F1F2-428B-92D0-0B231DB098FD}"/>
                </a:ext>
              </a:extLst>
            </p:cNvPr>
            <p:cNvSpPr/>
            <p:nvPr userDrawn="1"/>
          </p:nvSpPr>
          <p:spPr>
            <a:xfrm>
              <a:off x="-3419345" y="1434"/>
              <a:ext cx="3176012"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TEKST</a:t>
              </a:r>
              <a:r>
                <a:rPr kumimoji="0" lang="nl-NL" sz="1400" b="0" i="0" u="none" strike="noStrike" kern="0" cap="all" spc="0" normalizeH="0" noProof="0" dirty="0">
                  <a:ln>
                    <a:noFill/>
                  </a:ln>
                  <a:solidFill>
                    <a:schemeClr val="accent1"/>
                  </a:solidFill>
                  <a:effectLst/>
                  <a:uLnTx/>
                  <a:uFillTx/>
                  <a:latin typeface="+mj-lt"/>
                  <a:cs typeface="Segoe UI Light" panose="020B0502040204020203" pitchFamily="34" charset="0"/>
                </a:rPr>
                <a:t> NIVEAUS kiezen</a:t>
              </a:r>
              <a:endPar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endParaRPr>
            </a:p>
          </p:txBody>
        </p:sp>
        <p:sp>
          <p:nvSpPr>
            <p:cNvPr id="39" name="Ovaal 38">
              <a:extLst>
                <a:ext uri="{FF2B5EF4-FFF2-40B4-BE49-F238E27FC236}">
                  <a16:creationId xmlns:a16="http://schemas.microsoft.com/office/drawing/2014/main" id="{1D4C04BD-9AEC-430B-8E36-EF547E2810A9}"/>
                </a:ext>
              </a:extLst>
            </p:cNvPr>
            <p:cNvSpPr/>
            <p:nvPr userDrawn="1"/>
          </p:nvSpPr>
          <p:spPr>
            <a:xfrm>
              <a:off x="-3425006" y="1719144"/>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1</a:t>
              </a:r>
            </a:p>
          </p:txBody>
        </p:sp>
        <p:cxnSp>
          <p:nvCxnSpPr>
            <p:cNvPr id="40" name="Rechte verbindingslijn 39">
              <a:extLst>
                <a:ext uri="{FF2B5EF4-FFF2-40B4-BE49-F238E27FC236}">
                  <a16:creationId xmlns:a16="http://schemas.microsoft.com/office/drawing/2014/main" id="{222479BE-74E7-44E6-BC76-7D56E62897C8}"/>
                </a:ext>
              </a:extLst>
            </p:cNvPr>
            <p:cNvCxnSpPr>
              <a:cxnSpLocks/>
            </p:cNvCxnSpPr>
            <p:nvPr userDrawn="1"/>
          </p:nvCxnSpPr>
          <p:spPr>
            <a:xfrm>
              <a:off x="-3419346" y="243069"/>
              <a:ext cx="3176013" cy="0"/>
            </a:xfrm>
            <a:prstGeom prst="line">
              <a:avLst/>
            </a:prstGeom>
            <a:noFill/>
            <a:ln w="3175" cap="flat" cmpd="sng" algn="ctr">
              <a:solidFill>
                <a:schemeClr val="accent1"/>
              </a:solidFill>
              <a:prstDash val="solid"/>
            </a:ln>
            <a:effectLst/>
          </p:spPr>
        </p:cxnSp>
        <p:grpSp>
          <p:nvGrpSpPr>
            <p:cNvPr id="41" name="Groep 40">
              <a:extLst>
                <a:ext uri="{FF2B5EF4-FFF2-40B4-BE49-F238E27FC236}">
                  <a16:creationId xmlns:a16="http://schemas.microsoft.com/office/drawing/2014/main" id="{A47B5DF7-36DF-40AC-9471-DF312E4DF046}"/>
                </a:ext>
              </a:extLst>
            </p:cNvPr>
            <p:cNvGrpSpPr/>
            <p:nvPr userDrawn="1"/>
          </p:nvGrpSpPr>
          <p:grpSpPr>
            <a:xfrm>
              <a:off x="-3437547" y="349413"/>
              <a:ext cx="2933825" cy="558875"/>
              <a:chOff x="-3419346" y="368233"/>
              <a:chExt cx="3904920" cy="743862"/>
            </a:xfrm>
          </p:grpSpPr>
          <p:sp>
            <p:nvSpPr>
              <p:cNvPr id="53" name="Rechthoek 52">
                <a:extLst>
                  <a:ext uri="{FF2B5EF4-FFF2-40B4-BE49-F238E27FC236}">
                    <a16:creationId xmlns:a16="http://schemas.microsoft.com/office/drawing/2014/main" id="{027D7A35-4A71-4752-A621-3409EE25DA5A}"/>
                  </a:ext>
                </a:extLst>
              </p:cNvPr>
              <p:cNvSpPr/>
              <p:nvPr userDrawn="1"/>
            </p:nvSpPr>
            <p:spPr>
              <a:xfrm>
                <a:off x="-3294549" y="368233"/>
                <a:ext cx="432805" cy="244981"/>
              </a:xfrm>
              <a:prstGeom prst="rect">
                <a:avLst/>
              </a:prstGeom>
              <a:solidFill>
                <a:schemeClr val="bg1"/>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r>
                  <a:rPr lang="nl-NL" sz="700" b="0" noProof="0" dirty="0">
                    <a:solidFill>
                      <a:srgbClr val="C00000"/>
                    </a:solidFill>
                    <a:latin typeface="Arial" panose="020B0604020202020204" pitchFamily="34" charset="0"/>
                    <a:cs typeface="Arial" panose="020B0604020202020204" pitchFamily="34" charset="0"/>
                  </a:rPr>
                  <a:t>Start</a:t>
                </a:r>
              </a:p>
            </p:txBody>
          </p:sp>
          <p:cxnSp>
            <p:nvCxnSpPr>
              <p:cNvPr id="54" name="Rechte verbindingslijn 53">
                <a:extLst>
                  <a:ext uri="{FF2B5EF4-FFF2-40B4-BE49-F238E27FC236}">
                    <a16:creationId xmlns:a16="http://schemas.microsoft.com/office/drawing/2014/main" id="{0B4A74E8-C30E-46AC-9C2E-55C5C19C5ADA}"/>
                  </a:ext>
                </a:extLst>
              </p:cNvPr>
              <p:cNvCxnSpPr>
                <a:cxnSpLocks/>
              </p:cNvCxnSpPr>
              <p:nvPr userDrawn="1"/>
            </p:nvCxnSpPr>
            <p:spPr>
              <a:xfrm>
                <a:off x="-2861744" y="613214"/>
                <a:ext cx="137087"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Rechte verbindingslijn 54">
                <a:extLst>
                  <a:ext uri="{FF2B5EF4-FFF2-40B4-BE49-F238E27FC236}">
                    <a16:creationId xmlns:a16="http://schemas.microsoft.com/office/drawing/2014/main" id="{CDD6D12D-9C7A-46D9-BB06-2E605573F75F}"/>
                  </a:ext>
                </a:extLst>
              </p:cNvPr>
              <p:cNvCxnSpPr>
                <a:cxnSpLocks/>
              </p:cNvCxnSpPr>
              <p:nvPr userDrawn="1"/>
            </p:nvCxnSpPr>
            <p:spPr>
              <a:xfrm>
                <a:off x="-3419346" y="613214"/>
                <a:ext cx="136215"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6" name="Rechthoek 55">
                <a:extLst>
                  <a:ext uri="{FF2B5EF4-FFF2-40B4-BE49-F238E27FC236}">
                    <a16:creationId xmlns:a16="http://schemas.microsoft.com/office/drawing/2014/main" id="{94B9DC01-CEF9-49D3-B2DC-C4DC6D6D1A88}"/>
                  </a:ext>
                </a:extLst>
              </p:cNvPr>
              <p:cNvSpPr/>
              <p:nvPr userDrawn="1"/>
            </p:nvSpPr>
            <p:spPr>
              <a:xfrm>
                <a:off x="-3289012" y="589683"/>
                <a:ext cx="422160" cy="640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nvGrpSpPr>
              <p:cNvPr id="57" name="Groep 56">
                <a:extLst>
                  <a:ext uri="{FF2B5EF4-FFF2-40B4-BE49-F238E27FC236}">
                    <a16:creationId xmlns:a16="http://schemas.microsoft.com/office/drawing/2014/main" id="{51F0A73E-9575-44ED-B529-3E0C9EC2DD89}"/>
                  </a:ext>
                </a:extLst>
              </p:cNvPr>
              <p:cNvGrpSpPr/>
              <p:nvPr userDrawn="1"/>
            </p:nvGrpSpPr>
            <p:grpSpPr>
              <a:xfrm>
                <a:off x="-3002834" y="720303"/>
                <a:ext cx="182598" cy="143759"/>
                <a:chOff x="-3310843" y="700986"/>
                <a:chExt cx="182598" cy="143759"/>
              </a:xfrm>
            </p:grpSpPr>
            <p:grpSp>
              <p:nvGrpSpPr>
                <p:cNvPr id="96" name="Groep 95">
                  <a:extLst>
                    <a:ext uri="{FF2B5EF4-FFF2-40B4-BE49-F238E27FC236}">
                      <a16:creationId xmlns:a16="http://schemas.microsoft.com/office/drawing/2014/main" id="{A8D6E036-30FF-4B63-8FD8-F402FC3B0350}"/>
                    </a:ext>
                  </a:extLst>
                </p:cNvPr>
                <p:cNvGrpSpPr/>
                <p:nvPr userDrawn="1"/>
              </p:nvGrpSpPr>
              <p:grpSpPr>
                <a:xfrm>
                  <a:off x="-3310843" y="700986"/>
                  <a:ext cx="182598" cy="143759"/>
                  <a:chOff x="-3310843" y="700986"/>
                  <a:chExt cx="182598" cy="143759"/>
                </a:xfrm>
              </p:grpSpPr>
              <p:cxnSp>
                <p:nvCxnSpPr>
                  <p:cNvPr id="100" name="Rechte verbindingslijn 99">
                    <a:extLst>
                      <a:ext uri="{FF2B5EF4-FFF2-40B4-BE49-F238E27FC236}">
                        <a16:creationId xmlns:a16="http://schemas.microsoft.com/office/drawing/2014/main" id="{C1A1E28C-2A23-4F5F-8824-7FA2D95FFFF2}"/>
                      </a:ext>
                    </a:extLst>
                  </p:cNvPr>
                  <p:cNvCxnSpPr/>
                  <p:nvPr userDrawn="1"/>
                </p:nvCxnSpPr>
                <p:spPr>
                  <a:xfrm>
                    <a:off x="-3310843" y="700986"/>
                    <a:ext cx="182598" cy="0"/>
                  </a:xfrm>
                  <a:prstGeom prst="line">
                    <a:avLst/>
                  </a:prstGeom>
                  <a:noFill/>
                  <a:ln w="9525" cap="flat" cmpd="sng" algn="ctr">
                    <a:solidFill>
                      <a:srgbClr val="292929"/>
                    </a:solidFill>
                    <a:prstDash val="solid"/>
                  </a:ln>
                  <a:effectLst/>
                </p:spPr>
              </p:cxnSp>
              <p:cxnSp>
                <p:nvCxnSpPr>
                  <p:cNvPr id="101" name="Rechte verbindingslijn 100">
                    <a:extLst>
                      <a:ext uri="{FF2B5EF4-FFF2-40B4-BE49-F238E27FC236}">
                        <a16:creationId xmlns:a16="http://schemas.microsoft.com/office/drawing/2014/main" id="{906493EA-2FC8-4E5F-A553-1B22E1B93A9E}"/>
                      </a:ext>
                    </a:extLst>
                  </p:cNvPr>
                  <p:cNvCxnSpPr/>
                  <p:nvPr userDrawn="1"/>
                </p:nvCxnSpPr>
                <p:spPr>
                  <a:xfrm>
                    <a:off x="-3310843" y="844745"/>
                    <a:ext cx="182598" cy="0"/>
                  </a:xfrm>
                  <a:prstGeom prst="line">
                    <a:avLst/>
                  </a:prstGeom>
                  <a:noFill/>
                  <a:ln w="9525" cap="flat" cmpd="sng" algn="ctr">
                    <a:solidFill>
                      <a:srgbClr val="292929"/>
                    </a:solidFill>
                    <a:prstDash val="solid"/>
                  </a:ln>
                  <a:effectLst/>
                </p:spPr>
              </p:cxnSp>
              <p:cxnSp>
                <p:nvCxnSpPr>
                  <p:cNvPr id="102" name="Rechte verbindingslijn 101">
                    <a:extLst>
                      <a:ext uri="{FF2B5EF4-FFF2-40B4-BE49-F238E27FC236}">
                        <a16:creationId xmlns:a16="http://schemas.microsoft.com/office/drawing/2014/main" id="{AFF0FED7-97AA-404C-AF0B-95F38784128A}"/>
                      </a:ext>
                    </a:extLst>
                  </p:cNvPr>
                  <p:cNvCxnSpPr/>
                  <p:nvPr userDrawn="1"/>
                </p:nvCxnSpPr>
                <p:spPr>
                  <a:xfrm>
                    <a:off x="-3213196" y="808806"/>
                    <a:ext cx="82203" cy="0"/>
                  </a:xfrm>
                  <a:prstGeom prst="line">
                    <a:avLst/>
                  </a:prstGeom>
                  <a:noFill/>
                  <a:ln w="9525" cap="flat" cmpd="sng" algn="ctr">
                    <a:solidFill>
                      <a:srgbClr val="292929"/>
                    </a:solidFill>
                    <a:prstDash val="solid"/>
                  </a:ln>
                  <a:effectLst/>
                </p:spPr>
              </p:cxnSp>
              <p:cxnSp>
                <p:nvCxnSpPr>
                  <p:cNvPr id="103" name="Rechte verbindingslijn 102">
                    <a:extLst>
                      <a:ext uri="{FF2B5EF4-FFF2-40B4-BE49-F238E27FC236}">
                        <a16:creationId xmlns:a16="http://schemas.microsoft.com/office/drawing/2014/main" id="{0B182BE5-4A41-4E7D-84C9-9580A9862F66}"/>
                      </a:ext>
                    </a:extLst>
                  </p:cNvPr>
                  <p:cNvCxnSpPr/>
                  <p:nvPr userDrawn="1"/>
                </p:nvCxnSpPr>
                <p:spPr>
                  <a:xfrm>
                    <a:off x="-3213196" y="772866"/>
                    <a:ext cx="82203" cy="0"/>
                  </a:xfrm>
                  <a:prstGeom prst="line">
                    <a:avLst/>
                  </a:prstGeom>
                  <a:noFill/>
                  <a:ln w="9525" cap="flat" cmpd="sng" algn="ctr">
                    <a:solidFill>
                      <a:srgbClr val="292929"/>
                    </a:solidFill>
                    <a:prstDash val="solid"/>
                  </a:ln>
                  <a:effectLst/>
                </p:spPr>
              </p:cxnSp>
              <p:cxnSp>
                <p:nvCxnSpPr>
                  <p:cNvPr id="104" name="Rechte verbindingslijn 103">
                    <a:extLst>
                      <a:ext uri="{FF2B5EF4-FFF2-40B4-BE49-F238E27FC236}">
                        <a16:creationId xmlns:a16="http://schemas.microsoft.com/office/drawing/2014/main" id="{2CF7D797-676E-4FA1-B582-30A9AAEF4DBC}"/>
                      </a:ext>
                    </a:extLst>
                  </p:cNvPr>
                  <p:cNvCxnSpPr/>
                  <p:nvPr userDrawn="1"/>
                </p:nvCxnSpPr>
                <p:spPr>
                  <a:xfrm>
                    <a:off x="-3213196" y="736926"/>
                    <a:ext cx="82203" cy="0"/>
                  </a:xfrm>
                  <a:prstGeom prst="line">
                    <a:avLst/>
                  </a:prstGeom>
                  <a:noFill/>
                  <a:ln w="9525" cap="flat" cmpd="sng" algn="ctr">
                    <a:solidFill>
                      <a:srgbClr val="292929"/>
                    </a:solidFill>
                    <a:prstDash val="solid"/>
                  </a:ln>
                  <a:effectLst/>
                </p:spPr>
              </p:cxnSp>
            </p:grpSp>
            <p:grpSp>
              <p:nvGrpSpPr>
                <p:cNvPr id="97" name="Groep 96">
                  <a:extLst>
                    <a:ext uri="{FF2B5EF4-FFF2-40B4-BE49-F238E27FC236}">
                      <a16:creationId xmlns:a16="http://schemas.microsoft.com/office/drawing/2014/main" id="{800CF97F-16D6-42B5-89EE-8C89FDED4CE2}"/>
                    </a:ext>
                  </a:extLst>
                </p:cNvPr>
                <p:cNvGrpSpPr/>
                <p:nvPr userDrawn="1"/>
              </p:nvGrpSpPr>
              <p:grpSpPr>
                <a:xfrm flipH="1">
                  <a:off x="-3310774" y="735854"/>
                  <a:ext cx="88801" cy="72568"/>
                  <a:chOff x="-2091059" y="1395403"/>
                  <a:chExt cx="157316" cy="128558"/>
                </a:xfrm>
              </p:grpSpPr>
              <p:sp>
                <p:nvSpPr>
                  <p:cNvPr id="98" name="Rechthoek 97">
                    <a:extLst>
                      <a:ext uri="{FF2B5EF4-FFF2-40B4-BE49-F238E27FC236}">
                        <a16:creationId xmlns:a16="http://schemas.microsoft.com/office/drawing/2014/main" id="{D907FC3D-1E6E-4F16-97F4-7AF92B2BEEB3}"/>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9" name="Pijl: punthaak 98">
                    <a:extLst>
                      <a:ext uri="{FF2B5EF4-FFF2-40B4-BE49-F238E27FC236}">
                        <a16:creationId xmlns:a16="http://schemas.microsoft.com/office/drawing/2014/main" id="{96652B05-D6E5-46EB-89D8-EA015C8F0927}"/>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nvGrpSpPr>
              <p:cNvPr id="58" name="Groep 57">
                <a:extLst>
                  <a:ext uri="{FF2B5EF4-FFF2-40B4-BE49-F238E27FC236}">
                    <a16:creationId xmlns:a16="http://schemas.microsoft.com/office/drawing/2014/main" id="{A72E408E-92EE-4842-BC16-BA3A889BB25B}"/>
                  </a:ext>
                </a:extLst>
              </p:cNvPr>
              <p:cNvGrpSpPr/>
              <p:nvPr userDrawn="1"/>
            </p:nvGrpSpPr>
            <p:grpSpPr>
              <a:xfrm>
                <a:off x="-3326107" y="720303"/>
                <a:ext cx="182598" cy="143759"/>
                <a:chOff x="-3634116" y="700986"/>
                <a:chExt cx="182598" cy="143759"/>
              </a:xfrm>
            </p:grpSpPr>
            <p:grpSp>
              <p:nvGrpSpPr>
                <p:cNvPr id="87" name="Groep 86">
                  <a:extLst>
                    <a:ext uri="{FF2B5EF4-FFF2-40B4-BE49-F238E27FC236}">
                      <a16:creationId xmlns:a16="http://schemas.microsoft.com/office/drawing/2014/main" id="{D8D6100E-2578-4225-AB33-878E35B79FDC}"/>
                    </a:ext>
                  </a:extLst>
                </p:cNvPr>
                <p:cNvGrpSpPr/>
                <p:nvPr userDrawn="1"/>
              </p:nvGrpSpPr>
              <p:grpSpPr>
                <a:xfrm>
                  <a:off x="-3634116" y="700986"/>
                  <a:ext cx="182598" cy="143759"/>
                  <a:chOff x="-3634116" y="700986"/>
                  <a:chExt cx="182598" cy="143759"/>
                </a:xfrm>
              </p:grpSpPr>
              <p:cxnSp>
                <p:nvCxnSpPr>
                  <p:cNvPr id="91" name="Rechte verbindingslijn 90">
                    <a:extLst>
                      <a:ext uri="{FF2B5EF4-FFF2-40B4-BE49-F238E27FC236}">
                        <a16:creationId xmlns:a16="http://schemas.microsoft.com/office/drawing/2014/main" id="{B4EBD333-BE7D-4B1B-B686-5582BD36A200}"/>
                      </a:ext>
                    </a:extLst>
                  </p:cNvPr>
                  <p:cNvCxnSpPr/>
                  <p:nvPr userDrawn="1"/>
                </p:nvCxnSpPr>
                <p:spPr>
                  <a:xfrm>
                    <a:off x="-3634116" y="700986"/>
                    <a:ext cx="182598" cy="0"/>
                  </a:xfrm>
                  <a:prstGeom prst="line">
                    <a:avLst/>
                  </a:prstGeom>
                  <a:noFill/>
                  <a:ln w="9525" cap="flat" cmpd="sng" algn="ctr">
                    <a:solidFill>
                      <a:srgbClr val="292929"/>
                    </a:solidFill>
                    <a:prstDash val="solid"/>
                  </a:ln>
                  <a:effectLst/>
                </p:spPr>
              </p:cxnSp>
              <p:cxnSp>
                <p:nvCxnSpPr>
                  <p:cNvPr id="92" name="Rechte verbindingslijn 91">
                    <a:extLst>
                      <a:ext uri="{FF2B5EF4-FFF2-40B4-BE49-F238E27FC236}">
                        <a16:creationId xmlns:a16="http://schemas.microsoft.com/office/drawing/2014/main" id="{AAB06B9C-4F34-43A9-8113-EDFF22768D41}"/>
                      </a:ext>
                    </a:extLst>
                  </p:cNvPr>
                  <p:cNvCxnSpPr/>
                  <p:nvPr userDrawn="1"/>
                </p:nvCxnSpPr>
                <p:spPr>
                  <a:xfrm>
                    <a:off x="-3634116" y="844745"/>
                    <a:ext cx="182598" cy="0"/>
                  </a:xfrm>
                  <a:prstGeom prst="line">
                    <a:avLst/>
                  </a:prstGeom>
                  <a:noFill/>
                  <a:ln w="9525" cap="flat" cmpd="sng" algn="ctr">
                    <a:solidFill>
                      <a:srgbClr val="292929"/>
                    </a:solidFill>
                    <a:prstDash val="solid"/>
                  </a:ln>
                  <a:effectLst/>
                </p:spPr>
              </p:cxnSp>
              <p:cxnSp>
                <p:nvCxnSpPr>
                  <p:cNvPr id="93" name="Rechte verbindingslijn 92">
                    <a:extLst>
                      <a:ext uri="{FF2B5EF4-FFF2-40B4-BE49-F238E27FC236}">
                        <a16:creationId xmlns:a16="http://schemas.microsoft.com/office/drawing/2014/main" id="{BC79974F-0AE4-47D4-AF06-D4B71E6484CB}"/>
                      </a:ext>
                    </a:extLst>
                  </p:cNvPr>
                  <p:cNvCxnSpPr/>
                  <p:nvPr userDrawn="1"/>
                </p:nvCxnSpPr>
                <p:spPr>
                  <a:xfrm>
                    <a:off x="-3536469" y="808806"/>
                    <a:ext cx="82203" cy="0"/>
                  </a:xfrm>
                  <a:prstGeom prst="line">
                    <a:avLst/>
                  </a:prstGeom>
                  <a:noFill/>
                  <a:ln w="9525" cap="flat" cmpd="sng" algn="ctr">
                    <a:solidFill>
                      <a:srgbClr val="292929"/>
                    </a:solidFill>
                    <a:prstDash val="solid"/>
                  </a:ln>
                  <a:effectLst/>
                </p:spPr>
              </p:cxnSp>
              <p:cxnSp>
                <p:nvCxnSpPr>
                  <p:cNvPr id="94" name="Rechte verbindingslijn 93">
                    <a:extLst>
                      <a:ext uri="{FF2B5EF4-FFF2-40B4-BE49-F238E27FC236}">
                        <a16:creationId xmlns:a16="http://schemas.microsoft.com/office/drawing/2014/main" id="{8879A271-FF69-49BC-BACD-704A039635E1}"/>
                      </a:ext>
                    </a:extLst>
                  </p:cNvPr>
                  <p:cNvCxnSpPr/>
                  <p:nvPr userDrawn="1"/>
                </p:nvCxnSpPr>
                <p:spPr>
                  <a:xfrm>
                    <a:off x="-3536469" y="772866"/>
                    <a:ext cx="82203" cy="0"/>
                  </a:xfrm>
                  <a:prstGeom prst="line">
                    <a:avLst/>
                  </a:prstGeom>
                  <a:noFill/>
                  <a:ln w="9525" cap="flat" cmpd="sng" algn="ctr">
                    <a:solidFill>
                      <a:srgbClr val="292929"/>
                    </a:solidFill>
                    <a:prstDash val="solid"/>
                  </a:ln>
                  <a:effectLst/>
                </p:spPr>
              </p:cxnSp>
              <p:cxnSp>
                <p:nvCxnSpPr>
                  <p:cNvPr id="95" name="Rechte verbindingslijn 94">
                    <a:extLst>
                      <a:ext uri="{FF2B5EF4-FFF2-40B4-BE49-F238E27FC236}">
                        <a16:creationId xmlns:a16="http://schemas.microsoft.com/office/drawing/2014/main" id="{86E0AEE2-7C60-4B92-9777-FCA77A68381D}"/>
                      </a:ext>
                    </a:extLst>
                  </p:cNvPr>
                  <p:cNvCxnSpPr/>
                  <p:nvPr userDrawn="1"/>
                </p:nvCxnSpPr>
                <p:spPr>
                  <a:xfrm>
                    <a:off x="-3536469" y="736926"/>
                    <a:ext cx="82203" cy="0"/>
                  </a:xfrm>
                  <a:prstGeom prst="line">
                    <a:avLst/>
                  </a:prstGeom>
                  <a:noFill/>
                  <a:ln w="9525" cap="flat" cmpd="sng" algn="ctr">
                    <a:solidFill>
                      <a:srgbClr val="292929"/>
                    </a:solidFill>
                    <a:prstDash val="solid"/>
                  </a:ln>
                  <a:effectLst/>
                </p:spPr>
              </p:cxnSp>
            </p:grpSp>
            <p:grpSp>
              <p:nvGrpSpPr>
                <p:cNvPr id="88" name="Groep 87">
                  <a:extLst>
                    <a:ext uri="{FF2B5EF4-FFF2-40B4-BE49-F238E27FC236}">
                      <a16:creationId xmlns:a16="http://schemas.microsoft.com/office/drawing/2014/main" id="{9F6E110F-54E1-4EE9-986D-8B93E5C8F629}"/>
                    </a:ext>
                  </a:extLst>
                </p:cNvPr>
                <p:cNvGrpSpPr/>
                <p:nvPr userDrawn="1"/>
              </p:nvGrpSpPr>
              <p:grpSpPr>
                <a:xfrm>
                  <a:off x="-3634047" y="735854"/>
                  <a:ext cx="88801" cy="72568"/>
                  <a:chOff x="-2091059" y="1395403"/>
                  <a:chExt cx="157316" cy="128558"/>
                </a:xfrm>
              </p:grpSpPr>
              <p:sp>
                <p:nvSpPr>
                  <p:cNvPr id="89" name="Rechthoek 88">
                    <a:extLst>
                      <a:ext uri="{FF2B5EF4-FFF2-40B4-BE49-F238E27FC236}">
                        <a16:creationId xmlns:a16="http://schemas.microsoft.com/office/drawing/2014/main" id="{44F8FB3F-A367-4E43-8F92-D9F81A6B7D9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90" name="Pijl: punthaak 89">
                    <a:extLst>
                      <a:ext uri="{FF2B5EF4-FFF2-40B4-BE49-F238E27FC236}">
                        <a16:creationId xmlns:a16="http://schemas.microsoft.com/office/drawing/2014/main" id="{D1BFB066-4C94-40C0-BA2D-34B51A3150F6}"/>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cxnSp>
            <p:nvCxnSpPr>
              <p:cNvPr id="59" name="Rechte verbindingslijn 58">
                <a:extLst>
                  <a:ext uri="{FF2B5EF4-FFF2-40B4-BE49-F238E27FC236}">
                    <a16:creationId xmlns:a16="http://schemas.microsoft.com/office/drawing/2014/main" id="{55B34F36-21C4-4C2A-8514-529FC80EBFF1}"/>
                  </a:ext>
                </a:extLst>
              </p:cNvPr>
              <p:cNvCxnSpPr>
                <a:cxnSpLocks/>
              </p:cNvCxnSpPr>
              <p:nvPr userDrawn="1"/>
            </p:nvCxnSpPr>
            <p:spPr>
              <a:xfrm flipV="1">
                <a:off x="-3136454" y="523622"/>
                <a:ext cx="720437" cy="188422"/>
              </a:xfrm>
              <a:prstGeom prst="line">
                <a:avLst/>
              </a:prstGeom>
              <a:noFill/>
              <a:ln w="19050" cap="rnd" cmpd="sng" algn="ctr">
                <a:solidFill>
                  <a:schemeClr val="accent1"/>
                </a:solidFill>
                <a:prstDash val="solid"/>
                <a:headEnd type="oval"/>
              </a:ln>
              <a:effectLst/>
            </p:spPr>
          </p:cxnSp>
          <p:cxnSp>
            <p:nvCxnSpPr>
              <p:cNvPr id="60" name="Rechte verbindingslijn 59">
                <a:extLst>
                  <a:ext uri="{FF2B5EF4-FFF2-40B4-BE49-F238E27FC236}">
                    <a16:creationId xmlns:a16="http://schemas.microsoft.com/office/drawing/2014/main" id="{126FC7E3-D9A3-4B57-99C8-F215A09FE084}"/>
                  </a:ext>
                </a:extLst>
              </p:cNvPr>
              <p:cNvCxnSpPr>
                <a:cxnSpLocks/>
              </p:cNvCxnSpPr>
              <p:nvPr userDrawn="1"/>
            </p:nvCxnSpPr>
            <p:spPr>
              <a:xfrm>
                <a:off x="-2820570" y="712044"/>
                <a:ext cx="399011" cy="238298"/>
              </a:xfrm>
              <a:prstGeom prst="line">
                <a:avLst/>
              </a:prstGeom>
              <a:noFill/>
              <a:ln w="19050" cap="rnd" cmpd="sng" algn="ctr">
                <a:solidFill>
                  <a:schemeClr val="accent1"/>
                </a:solidFill>
                <a:prstDash val="solid"/>
                <a:headEnd type="oval"/>
              </a:ln>
              <a:effectLst/>
            </p:spPr>
          </p:cxnSp>
          <p:grpSp>
            <p:nvGrpSpPr>
              <p:cNvPr id="61" name="Groep 60">
                <a:extLst>
                  <a:ext uri="{FF2B5EF4-FFF2-40B4-BE49-F238E27FC236}">
                    <a16:creationId xmlns:a16="http://schemas.microsoft.com/office/drawing/2014/main" id="{E1FE6A43-7FB2-4D9F-8F43-FCEAC7C476AD}"/>
                  </a:ext>
                </a:extLst>
              </p:cNvPr>
              <p:cNvGrpSpPr/>
              <p:nvPr userDrawn="1"/>
            </p:nvGrpSpPr>
            <p:grpSpPr>
              <a:xfrm>
                <a:off x="-2425037" y="370226"/>
                <a:ext cx="357690" cy="330595"/>
                <a:chOff x="-2721817" y="347336"/>
                <a:chExt cx="432805" cy="400021"/>
              </a:xfrm>
            </p:grpSpPr>
            <p:sp>
              <p:nvSpPr>
                <p:cNvPr id="76" name="Rechthoek 75">
                  <a:extLst>
                    <a:ext uri="{FF2B5EF4-FFF2-40B4-BE49-F238E27FC236}">
                      <a16:creationId xmlns:a16="http://schemas.microsoft.com/office/drawing/2014/main" id="{01709D4F-703D-4A6D-86E0-430613748F91}"/>
                    </a:ext>
                  </a:extLst>
                </p:cNvPr>
                <p:cNvSpPr/>
                <p:nvPr userDrawn="1"/>
              </p:nvSpPr>
              <p:spPr>
                <a:xfrm>
                  <a:off x="-2721817" y="347336"/>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77" name="Groep 76">
                  <a:extLst>
                    <a:ext uri="{FF2B5EF4-FFF2-40B4-BE49-F238E27FC236}">
                      <a16:creationId xmlns:a16="http://schemas.microsoft.com/office/drawing/2014/main" id="{3AD59786-5FDE-4788-9CEC-4ED026245CE8}"/>
                    </a:ext>
                  </a:extLst>
                </p:cNvPr>
                <p:cNvGrpSpPr/>
                <p:nvPr userDrawn="1"/>
              </p:nvGrpSpPr>
              <p:grpSpPr>
                <a:xfrm>
                  <a:off x="-2652453" y="431583"/>
                  <a:ext cx="294076" cy="231526"/>
                  <a:chOff x="-3634116" y="700986"/>
                  <a:chExt cx="182598" cy="143759"/>
                </a:xfrm>
              </p:grpSpPr>
              <p:grpSp>
                <p:nvGrpSpPr>
                  <p:cNvPr id="78" name="Groep 77">
                    <a:extLst>
                      <a:ext uri="{FF2B5EF4-FFF2-40B4-BE49-F238E27FC236}">
                        <a16:creationId xmlns:a16="http://schemas.microsoft.com/office/drawing/2014/main" id="{1B5120AD-E153-4B83-B76E-436B6B78F6B9}"/>
                      </a:ext>
                    </a:extLst>
                  </p:cNvPr>
                  <p:cNvGrpSpPr/>
                  <p:nvPr userDrawn="1"/>
                </p:nvGrpSpPr>
                <p:grpSpPr>
                  <a:xfrm>
                    <a:off x="-3634116" y="700986"/>
                    <a:ext cx="182598" cy="143759"/>
                    <a:chOff x="-3634116" y="700986"/>
                    <a:chExt cx="182598" cy="143759"/>
                  </a:xfrm>
                </p:grpSpPr>
                <p:cxnSp>
                  <p:nvCxnSpPr>
                    <p:cNvPr id="82" name="Rechte verbindingslijn 81">
                      <a:extLst>
                        <a:ext uri="{FF2B5EF4-FFF2-40B4-BE49-F238E27FC236}">
                          <a16:creationId xmlns:a16="http://schemas.microsoft.com/office/drawing/2014/main" id="{7FEFE5FF-06CB-4775-8F80-74A8D97819E7}"/>
                        </a:ext>
                      </a:extLst>
                    </p:cNvPr>
                    <p:cNvCxnSpPr/>
                    <p:nvPr userDrawn="1"/>
                  </p:nvCxnSpPr>
                  <p:spPr>
                    <a:xfrm>
                      <a:off x="-3634116" y="700986"/>
                      <a:ext cx="182598" cy="0"/>
                    </a:xfrm>
                    <a:prstGeom prst="line">
                      <a:avLst/>
                    </a:prstGeom>
                    <a:noFill/>
                    <a:ln w="19050" cap="flat" cmpd="sng" algn="ctr">
                      <a:solidFill>
                        <a:srgbClr val="292929"/>
                      </a:solidFill>
                      <a:prstDash val="solid"/>
                    </a:ln>
                    <a:effectLst/>
                  </p:spPr>
                </p:cxnSp>
                <p:cxnSp>
                  <p:nvCxnSpPr>
                    <p:cNvPr id="83" name="Rechte verbindingslijn 82">
                      <a:extLst>
                        <a:ext uri="{FF2B5EF4-FFF2-40B4-BE49-F238E27FC236}">
                          <a16:creationId xmlns:a16="http://schemas.microsoft.com/office/drawing/2014/main" id="{D186C02F-5B54-4BAD-990F-5DAB56DF1E66}"/>
                        </a:ext>
                      </a:extLst>
                    </p:cNvPr>
                    <p:cNvCxnSpPr/>
                    <p:nvPr userDrawn="1"/>
                  </p:nvCxnSpPr>
                  <p:spPr>
                    <a:xfrm>
                      <a:off x="-3634116" y="844745"/>
                      <a:ext cx="182598" cy="0"/>
                    </a:xfrm>
                    <a:prstGeom prst="line">
                      <a:avLst/>
                    </a:prstGeom>
                    <a:noFill/>
                    <a:ln w="19050" cap="flat" cmpd="sng" algn="ctr">
                      <a:solidFill>
                        <a:srgbClr val="292929"/>
                      </a:solidFill>
                      <a:prstDash val="solid"/>
                    </a:ln>
                    <a:effectLst/>
                  </p:spPr>
                </p:cxnSp>
                <p:cxnSp>
                  <p:nvCxnSpPr>
                    <p:cNvPr id="84" name="Rechte verbindingslijn 83">
                      <a:extLst>
                        <a:ext uri="{FF2B5EF4-FFF2-40B4-BE49-F238E27FC236}">
                          <a16:creationId xmlns:a16="http://schemas.microsoft.com/office/drawing/2014/main" id="{DC31BDE0-BB73-4FCD-A686-B19587953AEC}"/>
                        </a:ext>
                      </a:extLst>
                    </p:cNvPr>
                    <p:cNvCxnSpPr/>
                    <p:nvPr userDrawn="1"/>
                  </p:nvCxnSpPr>
                  <p:spPr>
                    <a:xfrm>
                      <a:off x="-3536469" y="808806"/>
                      <a:ext cx="82203" cy="0"/>
                    </a:xfrm>
                    <a:prstGeom prst="line">
                      <a:avLst/>
                    </a:prstGeom>
                    <a:noFill/>
                    <a:ln w="19050" cap="flat" cmpd="sng" algn="ctr">
                      <a:solidFill>
                        <a:srgbClr val="292929"/>
                      </a:solidFill>
                      <a:prstDash val="solid"/>
                    </a:ln>
                    <a:effectLst/>
                  </p:spPr>
                </p:cxnSp>
                <p:cxnSp>
                  <p:nvCxnSpPr>
                    <p:cNvPr id="85" name="Rechte verbindingslijn 84">
                      <a:extLst>
                        <a:ext uri="{FF2B5EF4-FFF2-40B4-BE49-F238E27FC236}">
                          <a16:creationId xmlns:a16="http://schemas.microsoft.com/office/drawing/2014/main" id="{F1E1A4B8-0198-4ECB-A35A-C1158ACFE560}"/>
                        </a:ext>
                      </a:extLst>
                    </p:cNvPr>
                    <p:cNvCxnSpPr/>
                    <p:nvPr userDrawn="1"/>
                  </p:nvCxnSpPr>
                  <p:spPr>
                    <a:xfrm>
                      <a:off x="-3536469" y="772866"/>
                      <a:ext cx="82203" cy="0"/>
                    </a:xfrm>
                    <a:prstGeom prst="line">
                      <a:avLst/>
                    </a:prstGeom>
                    <a:noFill/>
                    <a:ln w="19050" cap="flat" cmpd="sng" algn="ctr">
                      <a:solidFill>
                        <a:srgbClr val="292929"/>
                      </a:solidFill>
                      <a:prstDash val="solid"/>
                    </a:ln>
                    <a:effectLst/>
                  </p:spPr>
                </p:cxnSp>
                <p:cxnSp>
                  <p:nvCxnSpPr>
                    <p:cNvPr id="86" name="Rechte verbindingslijn 85">
                      <a:extLst>
                        <a:ext uri="{FF2B5EF4-FFF2-40B4-BE49-F238E27FC236}">
                          <a16:creationId xmlns:a16="http://schemas.microsoft.com/office/drawing/2014/main" id="{C7BD1D08-FDDF-42CA-BDD8-6FA704A95BB7}"/>
                        </a:ext>
                      </a:extLst>
                    </p:cNvPr>
                    <p:cNvCxnSpPr/>
                    <p:nvPr userDrawn="1"/>
                  </p:nvCxnSpPr>
                  <p:spPr>
                    <a:xfrm>
                      <a:off x="-3536469" y="736926"/>
                      <a:ext cx="82203" cy="0"/>
                    </a:xfrm>
                    <a:prstGeom prst="line">
                      <a:avLst/>
                    </a:prstGeom>
                    <a:noFill/>
                    <a:ln w="19050" cap="flat" cmpd="sng" algn="ctr">
                      <a:solidFill>
                        <a:srgbClr val="292929"/>
                      </a:solidFill>
                      <a:prstDash val="solid"/>
                    </a:ln>
                    <a:effectLst/>
                  </p:spPr>
                </p:cxnSp>
              </p:grpSp>
              <p:grpSp>
                <p:nvGrpSpPr>
                  <p:cNvPr id="79" name="Groep 78">
                    <a:extLst>
                      <a:ext uri="{FF2B5EF4-FFF2-40B4-BE49-F238E27FC236}">
                        <a16:creationId xmlns:a16="http://schemas.microsoft.com/office/drawing/2014/main" id="{584C0F78-094C-4034-8086-6F41F695A004}"/>
                      </a:ext>
                    </a:extLst>
                  </p:cNvPr>
                  <p:cNvGrpSpPr/>
                  <p:nvPr userDrawn="1"/>
                </p:nvGrpSpPr>
                <p:grpSpPr>
                  <a:xfrm>
                    <a:off x="-3634047" y="735854"/>
                    <a:ext cx="88801" cy="72568"/>
                    <a:chOff x="-2091059" y="1395403"/>
                    <a:chExt cx="157316" cy="128558"/>
                  </a:xfrm>
                </p:grpSpPr>
                <p:sp>
                  <p:nvSpPr>
                    <p:cNvPr id="80" name="Rechthoek 79">
                      <a:extLst>
                        <a:ext uri="{FF2B5EF4-FFF2-40B4-BE49-F238E27FC236}">
                          <a16:creationId xmlns:a16="http://schemas.microsoft.com/office/drawing/2014/main" id="{C7773C6A-869C-4AFE-900B-B618550D2539}"/>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81" name="Pijl: punthaak 80">
                      <a:extLst>
                        <a:ext uri="{FF2B5EF4-FFF2-40B4-BE49-F238E27FC236}">
                          <a16:creationId xmlns:a16="http://schemas.microsoft.com/office/drawing/2014/main" id="{4454E66A-60B1-49A3-9EBB-F702D0D3A938}"/>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grpSp>
            <p:nvGrpSpPr>
              <p:cNvPr id="62" name="Groep 61">
                <a:extLst>
                  <a:ext uri="{FF2B5EF4-FFF2-40B4-BE49-F238E27FC236}">
                    <a16:creationId xmlns:a16="http://schemas.microsoft.com/office/drawing/2014/main" id="{65594056-B571-483E-B2B2-0DD3D2D5276D}"/>
                  </a:ext>
                </a:extLst>
              </p:cNvPr>
              <p:cNvGrpSpPr/>
              <p:nvPr userDrawn="1"/>
            </p:nvGrpSpPr>
            <p:grpSpPr>
              <a:xfrm>
                <a:off x="-2425037" y="781500"/>
                <a:ext cx="357690" cy="330595"/>
                <a:chOff x="-2721817" y="782525"/>
                <a:chExt cx="432805" cy="400021"/>
              </a:xfrm>
            </p:grpSpPr>
            <p:sp>
              <p:nvSpPr>
                <p:cNvPr id="65" name="Rechthoek 64">
                  <a:extLst>
                    <a:ext uri="{FF2B5EF4-FFF2-40B4-BE49-F238E27FC236}">
                      <a16:creationId xmlns:a16="http://schemas.microsoft.com/office/drawing/2014/main" id="{A705C5D2-5406-4074-8633-EA36CFC424B6}"/>
                    </a:ext>
                  </a:extLst>
                </p:cNvPr>
                <p:cNvSpPr/>
                <p:nvPr userDrawn="1"/>
              </p:nvSpPr>
              <p:spPr>
                <a:xfrm>
                  <a:off x="-2721817" y="782525"/>
                  <a:ext cx="432805" cy="40002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nl-NL" sz="1000" b="0" noProof="0">
                    <a:solidFill>
                      <a:srgbClr val="FF0000"/>
                    </a:solidFill>
                    <a:latin typeface="Arial" panose="020B0604020202020204" pitchFamily="34" charset="0"/>
                    <a:cs typeface="Arial" panose="020B0604020202020204" pitchFamily="34" charset="0"/>
                  </a:endParaRPr>
                </a:p>
              </p:txBody>
            </p:sp>
            <p:grpSp>
              <p:nvGrpSpPr>
                <p:cNvPr id="66" name="Groep 65">
                  <a:extLst>
                    <a:ext uri="{FF2B5EF4-FFF2-40B4-BE49-F238E27FC236}">
                      <a16:creationId xmlns:a16="http://schemas.microsoft.com/office/drawing/2014/main" id="{1DF8123A-AEDE-4C18-A0C9-A5212EAF501B}"/>
                    </a:ext>
                  </a:extLst>
                </p:cNvPr>
                <p:cNvGrpSpPr/>
                <p:nvPr userDrawn="1"/>
              </p:nvGrpSpPr>
              <p:grpSpPr>
                <a:xfrm>
                  <a:off x="-2652453" y="866772"/>
                  <a:ext cx="294076" cy="231526"/>
                  <a:chOff x="-3310843" y="700986"/>
                  <a:chExt cx="182598" cy="143759"/>
                </a:xfrm>
              </p:grpSpPr>
              <p:grpSp>
                <p:nvGrpSpPr>
                  <p:cNvPr id="67" name="Groep 66">
                    <a:extLst>
                      <a:ext uri="{FF2B5EF4-FFF2-40B4-BE49-F238E27FC236}">
                        <a16:creationId xmlns:a16="http://schemas.microsoft.com/office/drawing/2014/main" id="{6BA03B76-7EC2-4641-B362-3EFE76566B6D}"/>
                      </a:ext>
                    </a:extLst>
                  </p:cNvPr>
                  <p:cNvGrpSpPr/>
                  <p:nvPr userDrawn="1"/>
                </p:nvGrpSpPr>
                <p:grpSpPr>
                  <a:xfrm>
                    <a:off x="-3310843" y="700986"/>
                    <a:ext cx="182598" cy="143759"/>
                    <a:chOff x="-3310843" y="700986"/>
                    <a:chExt cx="182598" cy="143759"/>
                  </a:xfrm>
                </p:grpSpPr>
                <p:cxnSp>
                  <p:nvCxnSpPr>
                    <p:cNvPr id="71" name="Rechte verbindingslijn 70">
                      <a:extLst>
                        <a:ext uri="{FF2B5EF4-FFF2-40B4-BE49-F238E27FC236}">
                          <a16:creationId xmlns:a16="http://schemas.microsoft.com/office/drawing/2014/main" id="{41FC46AF-4610-4489-8EFE-B1D9239CAEC3}"/>
                        </a:ext>
                      </a:extLst>
                    </p:cNvPr>
                    <p:cNvCxnSpPr/>
                    <p:nvPr userDrawn="1"/>
                  </p:nvCxnSpPr>
                  <p:spPr>
                    <a:xfrm>
                      <a:off x="-3310843" y="700986"/>
                      <a:ext cx="182598" cy="0"/>
                    </a:xfrm>
                    <a:prstGeom prst="line">
                      <a:avLst/>
                    </a:prstGeom>
                    <a:noFill/>
                    <a:ln w="19050" cap="flat" cmpd="sng" algn="ctr">
                      <a:solidFill>
                        <a:srgbClr val="292929"/>
                      </a:solidFill>
                      <a:prstDash val="solid"/>
                    </a:ln>
                    <a:effectLst/>
                  </p:spPr>
                </p:cxnSp>
                <p:cxnSp>
                  <p:nvCxnSpPr>
                    <p:cNvPr id="72" name="Rechte verbindingslijn 71">
                      <a:extLst>
                        <a:ext uri="{FF2B5EF4-FFF2-40B4-BE49-F238E27FC236}">
                          <a16:creationId xmlns:a16="http://schemas.microsoft.com/office/drawing/2014/main" id="{932D0702-7EAB-45B8-9000-002D427AAFD8}"/>
                        </a:ext>
                      </a:extLst>
                    </p:cNvPr>
                    <p:cNvCxnSpPr/>
                    <p:nvPr userDrawn="1"/>
                  </p:nvCxnSpPr>
                  <p:spPr>
                    <a:xfrm>
                      <a:off x="-3310843" y="844745"/>
                      <a:ext cx="182598" cy="0"/>
                    </a:xfrm>
                    <a:prstGeom prst="line">
                      <a:avLst/>
                    </a:prstGeom>
                    <a:noFill/>
                    <a:ln w="19050" cap="flat" cmpd="sng" algn="ctr">
                      <a:solidFill>
                        <a:srgbClr val="292929"/>
                      </a:solidFill>
                      <a:prstDash val="solid"/>
                    </a:ln>
                    <a:effectLst/>
                  </p:spPr>
                </p:cxnSp>
                <p:cxnSp>
                  <p:nvCxnSpPr>
                    <p:cNvPr id="73" name="Rechte verbindingslijn 72">
                      <a:extLst>
                        <a:ext uri="{FF2B5EF4-FFF2-40B4-BE49-F238E27FC236}">
                          <a16:creationId xmlns:a16="http://schemas.microsoft.com/office/drawing/2014/main" id="{99EDBD28-42C3-40E3-AE8A-F96819843887}"/>
                        </a:ext>
                      </a:extLst>
                    </p:cNvPr>
                    <p:cNvCxnSpPr/>
                    <p:nvPr userDrawn="1"/>
                  </p:nvCxnSpPr>
                  <p:spPr>
                    <a:xfrm>
                      <a:off x="-3213196" y="808806"/>
                      <a:ext cx="82203" cy="0"/>
                    </a:xfrm>
                    <a:prstGeom prst="line">
                      <a:avLst/>
                    </a:prstGeom>
                    <a:noFill/>
                    <a:ln w="19050" cap="flat" cmpd="sng" algn="ctr">
                      <a:solidFill>
                        <a:srgbClr val="292929"/>
                      </a:solidFill>
                      <a:prstDash val="solid"/>
                    </a:ln>
                    <a:effectLst/>
                  </p:spPr>
                </p:cxnSp>
                <p:cxnSp>
                  <p:nvCxnSpPr>
                    <p:cNvPr id="74" name="Rechte verbindingslijn 73">
                      <a:extLst>
                        <a:ext uri="{FF2B5EF4-FFF2-40B4-BE49-F238E27FC236}">
                          <a16:creationId xmlns:a16="http://schemas.microsoft.com/office/drawing/2014/main" id="{18C47F77-FB18-45E9-8DEE-65DB43A682E3}"/>
                        </a:ext>
                      </a:extLst>
                    </p:cNvPr>
                    <p:cNvCxnSpPr/>
                    <p:nvPr userDrawn="1"/>
                  </p:nvCxnSpPr>
                  <p:spPr>
                    <a:xfrm>
                      <a:off x="-3213196" y="772866"/>
                      <a:ext cx="82203" cy="0"/>
                    </a:xfrm>
                    <a:prstGeom prst="line">
                      <a:avLst/>
                    </a:prstGeom>
                    <a:noFill/>
                    <a:ln w="19050" cap="flat" cmpd="sng" algn="ctr">
                      <a:solidFill>
                        <a:srgbClr val="292929"/>
                      </a:solidFill>
                      <a:prstDash val="solid"/>
                    </a:ln>
                    <a:effectLst/>
                  </p:spPr>
                </p:cxnSp>
                <p:cxnSp>
                  <p:nvCxnSpPr>
                    <p:cNvPr id="75" name="Rechte verbindingslijn 74">
                      <a:extLst>
                        <a:ext uri="{FF2B5EF4-FFF2-40B4-BE49-F238E27FC236}">
                          <a16:creationId xmlns:a16="http://schemas.microsoft.com/office/drawing/2014/main" id="{54B21023-54DB-41C4-90D3-06C66FB57946}"/>
                        </a:ext>
                      </a:extLst>
                    </p:cNvPr>
                    <p:cNvCxnSpPr/>
                    <p:nvPr userDrawn="1"/>
                  </p:nvCxnSpPr>
                  <p:spPr>
                    <a:xfrm>
                      <a:off x="-3213196" y="736926"/>
                      <a:ext cx="82203" cy="0"/>
                    </a:xfrm>
                    <a:prstGeom prst="line">
                      <a:avLst/>
                    </a:prstGeom>
                    <a:noFill/>
                    <a:ln w="19050" cap="flat" cmpd="sng" algn="ctr">
                      <a:solidFill>
                        <a:srgbClr val="292929"/>
                      </a:solidFill>
                      <a:prstDash val="solid"/>
                    </a:ln>
                    <a:effectLst/>
                  </p:spPr>
                </p:cxnSp>
              </p:grpSp>
              <p:grpSp>
                <p:nvGrpSpPr>
                  <p:cNvPr id="68" name="Groep 67">
                    <a:extLst>
                      <a:ext uri="{FF2B5EF4-FFF2-40B4-BE49-F238E27FC236}">
                        <a16:creationId xmlns:a16="http://schemas.microsoft.com/office/drawing/2014/main" id="{1EB80AFD-2096-4D00-858E-7B404DF8C719}"/>
                      </a:ext>
                    </a:extLst>
                  </p:cNvPr>
                  <p:cNvGrpSpPr/>
                  <p:nvPr userDrawn="1"/>
                </p:nvGrpSpPr>
                <p:grpSpPr>
                  <a:xfrm flipH="1">
                    <a:off x="-3310774" y="735854"/>
                    <a:ext cx="88801" cy="72568"/>
                    <a:chOff x="-2091059" y="1395403"/>
                    <a:chExt cx="157316" cy="128558"/>
                  </a:xfrm>
                </p:grpSpPr>
                <p:sp>
                  <p:nvSpPr>
                    <p:cNvPr id="69" name="Rechthoek 68">
                      <a:extLst>
                        <a:ext uri="{FF2B5EF4-FFF2-40B4-BE49-F238E27FC236}">
                          <a16:creationId xmlns:a16="http://schemas.microsoft.com/office/drawing/2014/main" id="{7F0B6997-F391-4E0C-B1F7-EC0255E75951}"/>
                        </a:ext>
                      </a:extLst>
                    </p:cNvPr>
                    <p:cNvSpPr/>
                    <p:nvPr userDrawn="1"/>
                  </p:nvSpPr>
                  <p:spPr>
                    <a:xfrm>
                      <a:off x="-2051585" y="1436824"/>
                      <a:ext cx="117842" cy="45718"/>
                    </a:xfrm>
                    <a:prstGeom prst="rect">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70" name="Pijl: punthaak 69">
                      <a:extLst>
                        <a:ext uri="{FF2B5EF4-FFF2-40B4-BE49-F238E27FC236}">
                          <a16:creationId xmlns:a16="http://schemas.microsoft.com/office/drawing/2014/main" id="{DBE9398E-64C4-4F91-B98F-4473AD665D82}"/>
                        </a:ext>
                      </a:extLst>
                    </p:cNvPr>
                    <p:cNvSpPr/>
                    <p:nvPr userDrawn="1"/>
                  </p:nvSpPr>
                  <p:spPr>
                    <a:xfrm flipH="1">
                      <a:off x="-2091059" y="1395403"/>
                      <a:ext cx="128558" cy="128558"/>
                    </a:xfrm>
                    <a:prstGeom prst="chevron">
                      <a:avLst>
                        <a:gd name="adj" fmla="val 47962"/>
                      </a:avLst>
                    </a:prstGeom>
                    <a:solidFill>
                      <a:srgbClr val="4A7DB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grpSp>
          <p:sp>
            <p:nvSpPr>
              <p:cNvPr id="63" name="Rechthoek 62">
                <a:extLst>
                  <a:ext uri="{FF2B5EF4-FFF2-40B4-BE49-F238E27FC236}">
                    <a16:creationId xmlns:a16="http://schemas.microsoft.com/office/drawing/2014/main" id="{C137B6A4-DA74-4FD9-873E-B3A6FEE123D6}"/>
                  </a:ext>
                </a:extLst>
              </p:cNvPr>
              <p:cNvSpPr/>
              <p:nvPr userDrawn="1"/>
            </p:nvSpPr>
            <p:spPr>
              <a:xfrm>
                <a:off x="-1950057" y="439449"/>
                <a:ext cx="2435631" cy="198066"/>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omhoog</a:t>
                </a:r>
              </a:p>
            </p:txBody>
          </p:sp>
          <p:sp>
            <p:nvSpPr>
              <p:cNvPr id="64" name="Rechthoek 63">
                <a:extLst>
                  <a:ext uri="{FF2B5EF4-FFF2-40B4-BE49-F238E27FC236}">
                    <a16:creationId xmlns:a16="http://schemas.microsoft.com/office/drawing/2014/main" id="{1640FFA9-0AFA-454D-82CD-A84F40DCD019}"/>
                  </a:ext>
                </a:extLst>
              </p:cNvPr>
              <p:cNvSpPr/>
              <p:nvPr userDrawn="1"/>
            </p:nvSpPr>
            <p:spPr>
              <a:xfrm>
                <a:off x="-1950057" y="848575"/>
                <a:ext cx="2213551" cy="186424"/>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Tekstniveau omlaag</a:t>
                </a:r>
              </a:p>
            </p:txBody>
          </p:sp>
        </p:grpSp>
        <p:cxnSp>
          <p:nvCxnSpPr>
            <p:cNvPr id="42" name="Rechte verbindingslijn 41">
              <a:extLst>
                <a:ext uri="{FF2B5EF4-FFF2-40B4-BE49-F238E27FC236}">
                  <a16:creationId xmlns:a16="http://schemas.microsoft.com/office/drawing/2014/main" id="{31CDE559-2DA9-4164-BA89-CB6EC6FF01DE}"/>
                </a:ext>
              </a:extLst>
            </p:cNvPr>
            <p:cNvCxnSpPr>
              <a:cxnSpLocks/>
            </p:cNvCxnSpPr>
            <p:nvPr userDrawn="1"/>
          </p:nvCxnSpPr>
          <p:spPr>
            <a:xfrm>
              <a:off x="-3419346" y="1020931"/>
              <a:ext cx="3176013" cy="0"/>
            </a:xfrm>
            <a:prstGeom prst="line">
              <a:avLst/>
            </a:prstGeom>
            <a:noFill/>
            <a:ln w="3175" cap="flat" cmpd="sng" algn="ctr">
              <a:solidFill>
                <a:schemeClr val="accent1"/>
              </a:solidFill>
              <a:prstDash val="solid"/>
            </a:ln>
            <a:effectLst/>
          </p:spPr>
        </p:cxnSp>
        <p:sp>
          <p:nvSpPr>
            <p:cNvPr id="43" name="Rechthoek 42">
              <a:extLst>
                <a:ext uri="{FF2B5EF4-FFF2-40B4-BE49-F238E27FC236}">
                  <a16:creationId xmlns:a16="http://schemas.microsoft.com/office/drawing/2014/main" id="{69347F89-FD71-4C01-8350-3DEB4F39C8CF}"/>
                </a:ext>
              </a:extLst>
            </p:cNvPr>
            <p:cNvSpPr/>
            <p:nvPr userDrawn="1"/>
          </p:nvSpPr>
          <p:spPr>
            <a:xfrm>
              <a:off x="-3059324" y="1719143"/>
              <a:ext cx="2823104" cy="255963"/>
            </a:xfrm>
            <a:prstGeom prst="rect">
              <a:avLst/>
            </a:prstGeom>
            <a:noFill/>
            <a:ln w="25400" cap="flat" cmpd="sng" algn="ctr">
              <a:noFill/>
              <a:prstDash val="solid"/>
            </a:ln>
            <a:effectLst/>
          </p:spPr>
          <p:txBody>
            <a:bodyPr lIns="0" tIns="0" rIns="0" bIns="0" rtlCol="0" anchor="ctr"/>
            <a:lstStyle/>
            <a:p>
              <a:pPr marL="265113" marR="0" lvl="0" indent="-265113" algn="l" defTabSz="914400" rtl="0" eaLnBrk="1" fontAlgn="auto" latinLnBrk="0" hangingPunct="1">
                <a:lnSpc>
                  <a:spcPct val="90000"/>
                </a:lnSpc>
                <a:spcBef>
                  <a:spcPts val="800"/>
                </a:spcBef>
                <a:spcAft>
                  <a:spcPts val="500"/>
                </a:spcAft>
                <a:buClr>
                  <a:schemeClr val="accent1"/>
                </a:buClr>
                <a:buSzTx/>
                <a:buFont typeface="Arial" panose="020B0604020202020204" pitchFamily="34" charset="0"/>
                <a:buChar char="•"/>
                <a:tabLst/>
                <a:defRPr/>
              </a:pPr>
              <a:r>
                <a:rPr lang="nl-NL" sz="1400" kern="1200" noProof="0" dirty="0" err="1">
                  <a:solidFill>
                    <a:schemeClr val="tx2"/>
                  </a:solidFill>
                  <a:latin typeface="+mn-lt"/>
                  <a:ea typeface="+mn-ea"/>
                  <a:cs typeface="+mn-cs"/>
                </a:rPr>
                <a:t>Bullet</a:t>
              </a:r>
              <a:endParaRPr lang="nl-NL" sz="1400" kern="1200" noProof="0" dirty="0">
                <a:solidFill>
                  <a:schemeClr val="tx2"/>
                </a:solidFill>
                <a:latin typeface="+mn-lt"/>
                <a:ea typeface="+mn-ea"/>
                <a:cs typeface="+mn-cs"/>
              </a:endParaRPr>
            </a:p>
          </p:txBody>
        </p:sp>
        <p:sp>
          <p:nvSpPr>
            <p:cNvPr id="44" name="Ovaal 43">
              <a:extLst>
                <a:ext uri="{FF2B5EF4-FFF2-40B4-BE49-F238E27FC236}">
                  <a16:creationId xmlns:a16="http://schemas.microsoft.com/office/drawing/2014/main" id="{0A966DE0-C16B-4D54-9F5A-7A67053B1344}"/>
                </a:ext>
              </a:extLst>
            </p:cNvPr>
            <p:cNvSpPr/>
            <p:nvPr userDrawn="1"/>
          </p:nvSpPr>
          <p:spPr>
            <a:xfrm>
              <a:off x="-3425006" y="2091065"/>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45" name="Rechthoek 44">
              <a:extLst>
                <a:ext uri="{FF2B5EF4-FFF2-40B4-BE49-F238E27FC236}">
                  <a16:creationId xmlns:a16="http://schemas.microsoft.com/office/drawing/2014/main" id="{4CFC9130-9C58-484D-BDDB-371F96B20476}"/>
                </a:ext>
              </a:extLst>
            </p:cNvPr>
            <p:cNvSpPr/>
            <p:nvPr userDrawn="1"/>
          </p:nvSpPr>
          <p:spPr>
            <a:xfrm>
              <a:off x="-3059324" y="2091064"/>
              <a:ext cx="2823104" cy="255963"/>
            </a:xfrm>
            <a:prstGeom prst="rect">
              <a:avLst/>
            </a:prstGeom>
            <a:noFill/>
            <a:ln w="25400" cap="flat" cmpd="sng" algn="ctr">
              <a:noFill/>
              <a:prstDash val="solid"/>
            </a:ln>
            <a:effectLst/>
          </p:spPr>
          <p:txBody>
            <a:bodyPr lIns="0" tIns="0" rIns="0" bIns="0" rtlCol="0" anchor="ctr"/>
            <a:lstStyle/>
            <a:p>
              <a:pPr marL="541338" marR="0" lvl="1" indent="-276225" algn="l" defTabSz="914400" rtl="0" eaLnBrk="1" fontAlgn="auto" latinLnBrk="0" hangingPunct="1">
                <a:lnSpc>
                  <a:spcPct val="90000"/>
                </a:lnSpc>
                <a:spcBef>
                  <a:spcPts val="800"/>
                </a:spcBef>
                <a:spcAft>
                  <a:spcPts val="500"/>
                </a:spcAft>
                <a:buClr>
                  <a:schemeClr val="tx2"/>
                </a:buClr>
                <a:buSzTx/>
                <a:buFont typeface="Arial" panose="020B0604020202020204" pitchFamily="34" charset="0"/>
                <a:buChar char="•"/>
                <a:tabLst/>
                <a:defRPr/>
              </a:pPr>
              <a:r>
                <a:rPr lang="nl-NL" sz="1400" kern="1200" noProof="0" dirty="0">
                  <a:solidFill>
                    <a:schemeClr val="tx2"/>
                  </a:solidFill>
                  <a:latin typeface="+mn-lt"/>
                  <a:ea typeface="+mn-ea"/>
                  <a:cs typeface="+mn-cs"/>
                </a:rPr>
                <a:t>Sub-</a:t>
              </a:r>
              <a:r>
                <a:rPr lang="nl-NL" sz="1400" kern="1200" noProof="0" dirty="0" err="1">
                  <a:solidFill>
                    <a:schemeClr val="tx2"/>
                  </a:solidFill>
                  <a:latin typeface="+mn-lt"/>
                  <a:ea typeface="+mn-ea"/>
                  <a:cs typeface="+mn-cs"/>
                </a:rPr>
                <a:t>bullet</a:t>
              </a:r>
              <a:r>
                <a:rPr lang="nl-NL" sz="1400" kern="1200" noProof="0" dirty="0">
                  <a:solidFill>
                    <a:schemeClr val="tx2"/>
                  </a:solidFill>
                  <a:latin typeface="+mn-lt"/>
                  <a:ea typeface="+mn-ea"/>
                  <a:cs typeface="+mn-cs"/>
                </a:rPr>
                <a:t> #1</a:t>
              </a:r>
            </a:p>
          </p:txBody>
        </p:sp>
        <p:sp>
          <p:nvSpPr>
            <p:cNvPr id="46" name="Ovaal 45">
              <a:extLst>
                <a:ext uri="{FF2B5EF4-FFF2-40B4-BE49-F238E27FC236}">
                  <a16:creationId xmlns:a16="http://schemas.microsoft.com/office/drawing/2014/main" id="{3A1F24DD-8F77-46C2-9911-A25C7C133327}"/>
                </a:ext>
              </a:extLst>
            </p:cNvPr>
            <p:cNvSpPr/>
            <p:nvPr userDrawn="1"/>
          </p:nvSpPr>
          <p:spPr>
            <a:xfrm>
              <a:off x="-3425006" y="246524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47" name="Rechthoek 46">
              <a:extLst>
                <a:ext uri="{FF2B5EF4-FFF2-40B4-BE49-F238E27FC236}">
                  <a16:creationId xmlns:a16="http://schemas.microsoft.com/office/drawing/2014/main" id="{70902D21-EC81-4E1D-89A0-5D86190021D2}"/>
                </a:ext>
              </a:extLst>
            </p:cNvPr>
            <p:cNvSpPr/>
            <p:nvPr userDrawn="1"/>
          </p:nvSpPr>
          <p:spPr>
            <a:xfrm>
              <a:off x="-3059324" y="2465240"/>
              <a:ext cx="2823104" cy="255963"/>
            </a:xfrm>
            <a:prstGeom prst="rect">
              <a:avLst/>
            </a:prstGeom>
            <a:noFill/>
            <a:ln w="25400" cap="flat" cmpd="sng" algn="ctr">
              <a:noFill/>
              <a:prstDash val="solid"/>
            </a:ln>
            <a:effectLst/>
          </p:spPr>
          <p:txBody>
            <a:bodyPr lIns="0" tIns="0" rIns="0" bIns="0" rtlCol="0" anchor="ctr"/>
            <a:lstStyle/>
            <a:p>
              <a:pPr marL="806450" marR="0" lvl="2" indent="-265113" algn="l" defTabSz="914400" rtl="0" eaLnBrk="1" fontAlgn="auto" latinLnBrk="0" hangingPunct="1">
                <a:lnSpc>
                  <a:spcPct val="90000"/>
                </a:lnSpc>
                <a:spcBef>
                  <a:spcPts val="800"/>
                </a:spcBef>
                <a:spcAft>
                  <a:spcPts val="500"/>
                </a:spcAft>
                <a:buClr>
                  <a:schemeClr val="accent1"/>
                </a:buClr>
                <a:buSzTx/>
                <a:buFont typeface="Calibri Light" panose="020F0302020204030204" pitchFamily="34" charset="0"/>
                <a:buChar char="-"/>
                <a:tabLst/>
                <a:defRPr/>
              </a:pPr>
              <a:r>
                <a:rPr lang="nl-NL" sz="1200" kern="1200" noProof="0" dirty="0">
                  <a:solidFill>
                    <a:schemeClr val="tx2"/>
                  </a:solidFill>
                  <a:latin typeface="+mn-lt"/>
                  <a:ea typeface="+mn-ea"/>
                  <a:cs typeface="+mn-cs"/>
                </a:rPr>
                <a:t>Sub-</a:t>
              </a:r>
              <a:r>
                <a:rPr lang="nl-NL" sz="1200" kern="1200" noProof="0" dirty="0" err="1">
                  <a:solidFill>
                    <a:schemeClr val="tx2"/>
                  </a:solidFill>
                  <a:latin typeface="+mn-lt"/>
                  <a:ea typeface="+mn-ea"/>
                  <a:cs typeface="+mn-cs"/>
                </a:rPr>
                <a:t>bullet</a:t>
              </a:r>
              <a:r>
                <a:rPr lang="nl-NL" sz="1200" kern="1200" noProof="0" dirty="0">
                  <a:solidFill>
                    <a:schemeClr val="tx2"/>
                  </a:solidFill>
                  <a:latin typeface="+mn-lt"/>
                  <a:ea typeface="+mn-ea"/>
                  <a:cs typeface="+mn-cs"/>
                </a:rPr>
                <a:t> #2</a:t>
              </a:r>
            </a:p>
          </p:txBody>
        </p:sp>
        <p:sp>
          <p:nvSpPr>
            <p:cNvPr id="48" name="Ovaal 47">
              <a:extLst>
                <a:ext uri="{FF2B5EF4-FFF2-40B4-BE49-F238E27FC236}">
                  <a16:creationId xmlns:a16="http://schemas.microsoft.com/office/drawing/2014/main" id="{90F6E381-A588-4E15-8006-9007A86BE452}"/>
                </a:ext>
              </a:extLst>
            </p:cNvPr>
            <p:cNvSpPr/>
            <p:nvPr userDrawn="1"/>
          </p:nvSpPr>
          <p:spPr>
            <a:xfrm>
              <a:off x="-3425006" y="2837886"/>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4</a:t>
              </a:r>
            </a:p>
          </p:txBody>
        </p:sp>
        <p:sp>
          <p:nvSpPr>
            <p:cNvPr id="49" name="Rechthoek 48">
              <a:extLst>
                <a:ext uri="{FF2B5EF4-FFF2-40B4-BE49-F238E27FC236}">
                  <a16:creationId xmlns:a16="http://schemas.microsoft.com/office/drawing/2014/main" id="{3AF4739E-416D-4C77-B607-02009847520A}"/>
                </a:ext>
              </a:extLst>
            </p:cNvPr>
            <p:cNvSpPr/>
            <p:nvPr userDrawn="1"/>
          </p:nvSpPr>
          <p:spPr>
            <a:xfrm>
              <a:off x="-3059324" y="2837885"/>
              <a:ext cx="2823104" cy="255963"/>
            </a:xfrm>
            <a:prstGeom prst="rect">
              <a:avLst/>
            </a:prstGeom>
            <a:noFill/>
            <a:ln w="25400" cap="flat" cmpd="sng" algn="ctr">
              <a:noFill/>
              <a:prstDash val="solid"/>
            </a:ln>
            <a:effectLst/>
          </p:spPr>
          <p:txBody>
            <a:bodyPr lIns="0" tIns="0" rIns="0" bIns="0" rtlCol="0" anchor="ctr"/>
            <a:lstStyle/>
            <a:p>
              <a:pPr marL="0" marR="0" lvl="3" indent="0" algn="l" defTabSz="914400" rtl="0" eaLnBrk="1" fontAlgn="auto" latinLnBrk="0" hangingPunct="1">
                <a:lnSpc>
                  <a:spcPct val="90000"/>
                </a:lnSpc>
                <a:spcBef>
                  <a:spcPts val="800"/>
                </a:spcBef>
                <a:spcAft>
                  <a:spcPts val="800"/>
                </a:spcAft>
                <a:buClrTx/>
                <a:buSzTx/>
                <a:buFont typeface="Arial" panose="020B0604020202020204" pitchFamily="34" charset="0"/>
                <a:buNone/>
                <a:tabLst/>
                <a:defRPr/>
              </a:pPr>
              <a:r>
                <a:rPr lang="nl-NL" sz="1400" kern="1200" noProof="0" dirty="0">
                  <a:solidFill>
                    <a:schemeClr val="tx2"/>
                  </a:solidFill>
                  <a:latin typeface="+mn-lt"/>
                  <a:ea typeface="+mn-ea"/>
                  <a:cs typeface="+mn-cs"/>
                </a:rPr>
                <a:t>Leestekst</a:t>
              </a:r>
            </a:p>
          </p:txBody>
        </p:sp>
        <p:sp>
          <p:nvSpPr>
            <p:cNvPr id="50" name="Ovaal 49">
              <a:extLst>
                <a:ext uri="{FF2B5EF4-FFF2-40B4-BE49-F238E27FC236}">
                  <a16:creationId xmlns:a16="http://schemas.microsoft.com/office/drawing/2014/main" id="{706BBADA-C404-40A1-87A3-262F31B2002D}"/>
                </a:ext>
              </a:extLst>
            </p:cNvPr>
            <p:cNvSpPr/>
            <p:nvPr userDrawn="1"/>
          </p:nvSpPr>
          <p:spPr>
            <a:xfrm>
              <a:off x="-3425006" y="3221492"/>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5</a:t>
              </a:r>
            </a:p>
          </p:txBody>
        </p:sp>
        <p:sp>
          <p:nvSpPr>
            <p:cNvPr id="51" name="Rechthoek 50">
              <a:extLst>
                <a:ext uri="{FF2B5EF4-FFF2-40B4-BE49-F238E27FC236}">
                  <a16:creationId xmlns:a16="http://schemas.microsoft.com/office/drawing/2014/main" id="{E28A5121-2B05-4764-82A0-7CEB16EB9C44}"/>
                </a:ext>
              </a:extLst>
            </p:cNvPr>
            <p:cNvSpPr/>
            <p:nvPr userDrawn="1"/>
          </p:nvSpPr>
          <p:spPr>
            <a:xfrm>
              <a:off x="-3059324" y="3221491"/>
              <a:ext cx="2823104" cy="255963"/>
            </a:xfrm>
            <a:prstGeom prst="rect">
              <a:avLst/>
            </a:prstGeom>
            <a:noFill/>
            <a:ln w="25400" cap="flat" cmpd="sng" algn="ctr">
              <a:noFill/>
              <a:prstDash val="solid"/>
            </a:ln>
            <a:effectLst/>
          </p:spPr>
          <p:txBody>
            <a:bodyPr lIns="0" tIns="0" rIns="0" bIns="0" rtlCol="0" anchor="ctr"/>
            <a:lstStyle/>
            <a:p>
              <a:pPr marL="0" marR="0" lvl="4" indent="0" algn="l" defTabSz="914400" rtl="0" eaLnBrk="1" fontAlgn="auto" latinLnBrk="0" hangingPunct="1">
                <a:lnSpc>
                  <a:spcPct val="90000"/>
                </a:lnSpc>
                <a:spcBef>
                  <a:spcPts val="800"/>
                </a:spcBef>
                <a:spcAft>
                  <a:spcPts val="500"/>
                </a:spcAft>
                <a:buClrTx/>
                <a:buSzTx/>
                <a:buFont typeface="Arial" panose="020B0604020202020204" pitchFamily="34" charset="0"/>
                <a:buNone/>
                <a:tabLst/>
                <a:defRPr/>
              </a:pPr>
              <a:r>
                <a:rPr lang="nl-NL" sz="1800" b="0" kern="1200" noProof="0" dirty="0">
                  <a:solidFill>
                    <a:schemeClr val="accent1"/>
                  </a:solidFill>
                  <a:latin typeface="+mj-lt"/>
                  <a:ea typeface="+mn-ea"/>
                  <a:cs typeface="+mn-cs"/>
                </a:rPr>
                <a:t>Tussenkop</a:t>
              </a:r>
            </a:p>
          </p:txBody>
        </p:sp>
        <p:sp>
          <p:nvSpPr>
            <p:cNvPr id="52" name="Rechthoek 51">
              <a:extLst>
                <a:ext uri="{FF2B5EF4-FFF2-40B4-BE49-F238E27FC236}">
                  <a16:creationId xmlns:a16="http://schemas.microsoft.com/office/drawing/2014/main" id="{30309CC6-A092-498C-9016-0ADDB8B49B17}"/>
                </a:ext>
              </a:extLst>
            </p:cNvPr>
            <p:cNvSpPr/>
            <p:nvPr userDrawn="1"/>
          </p:nvSpPr>
          <p:spPr>
            <a:xfrm>
              <a:off x="-3420798" y="1139659"/>
              <a:ext cx="3178016" cy="46701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Tx/>
                <a:buSzTx/>
                <a:buFontTx/>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Gebruik, onder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‘Start’</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lijstniveau-knoppen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zoals hierboven aangegeven, om een tekst niveau te kiezen. Kies uit:</a:t>
              </a:r>
            </a:p>
          </p:txBody>
        </p:sp>
      </p:grpSp>
      <p:grpSp>
        <p:nvGrpSpPr>
          <p:cNvPr id="108" name="Instructie">
            <a:extLst>
              <a:ext uri="{FF2B5EF4-FFF2-40B4-BE49-F238E27FC236}">
                <a16:creationId xmlns:a16="http://schemas.microsoft.com/office/drawing/2014/main" id="{B3808D73-B9B6-404C-8C3E-3D457E12D731}"/>
              </a:ext>
            </a:extLst>
          </p:cNvPr>
          <p:cNvGrpSpPr/>
          <p:nvPr userDrawn="1"/>
        </p:nvGrpSpPr>
        <p:grpSpPr>
          <a:xfrm>
            <a:off x="12391601" y="0"/>
            <a:ext cx="3183678" cy="4439101"/>
            <a:chOff x="12391601" y="0"/>
            <a:chExt cx="3183678" cy="4439101"/>
          </a:xfrm>
        </p:grpSpPr>
        <p:sp>
          <p:nvSpPr>
            <p:cNvPr id="110" name="Rechthoek 109">
              <a:extLst>
                <a:ext uri="{FF2B5EF4-FFF2-40B4-BE49-F238E27FC236}">
                  <a16:creationId xmlns:a16="http://schemas.microsoft.com/office/drawing/2014/main" id="{B2B8A657-0D51-4FA6-BEFF-BBFD3D0EB130}"/>
                </a:ext>
              </a:extLst>
            </p:cNvPr>
            <p:cNvSpPr/>
            <p:nvPr userDrawn="1"/>
          </p:nvSpPr>
          <p:spPr>
            <a:xfrm>
              <a:off x="12397262" y="0"/>
              <a:ext cx="3178016" cy="191611"/>
            </a:xfrm>
            <a:prstGeom prst="rect">
              <a:avLst/>
            </a:prstGeom>
            <a:noFill/>
            <a:ln w="25400" cap="flat" cmpd="sng" algn="ctr">
              <a:noFill/>
              <a:prstDash val="solid"/>
            </a:ln>
            <a:effectLst/>
          </p:spPr>
          <p:txBody>
            <a:bodyPr lIns="0" tIns="0" rIns="0" bIns="0" rtlCol="0" anchor="ctr"/>
            <a:lstStyle/>
            <a:p>
              <a:pPr marL="0" marR="0" lvl="0" indent="0" defTabSz="914400" eaLnBrk="1" fontAlgn="auto" latinLnBrk="0" hangingPunct="1">
                <a:lnSpc>
                  <a:spcPct val="80000"/>
                </a:lnSpc>
                <a:spcBef>
                  <a:spcPts val="0"/>
                </a:spcBef>
                <a:spcAft>
                  <a:spcPts val="0"/>
                </a:spcAft>
                <a:buClrTx/>
                <a:buSzTx/>
                <a:buFontTx/>
                <a:buNone/>
                <a:tabLst/>
                <a:defRPr/>
              </a:pPr>
              <a:r>
                <a:rPr kumimoji="0" lang="nl-NL" sz="1400" b="0" i="0" u="none" strike="noStrike" kern="0" cap="all" spc="0" normalizeH="0" baseline="0" noProof="0" dirty="0">
                  <a:ln>
                    <a:noFill/>
                  </a:ln>
                  <a:solidFill>
                    <a:schemeClr val="accent1"/>
                  </a:solidFill>
                  <a:effectLst/>
                  <a:uLnTx/>
                  <a:uFillTx/>
                  <a:latin typeface="+mj-lt"/>
                  <a:cs typeface="Segoe UI Light" panose="020B0502040204020203" pitchFamily="34" charset="0"/>
                </a:rPr>
                <a:t>Afbeelding invoegen/veranderen</a:t>
              </a:r>
            </a:p>
          </p:txBody>
        </p:sp>
        <p:sp>
          <p:nvSpPr>
            <p:cNvPr id="111" name="Ovaal 110">
              <a:extLst>
                <a:ext uri="{FF2B5EF4-FFF2-40B4-BE49-F238E27FC236}">
                  <a16:creationId xmlns:a16="http://schemas.microsoft.com/office/drawing/2014/main" id="{23490121-35B0-4207-BBF7-48EF708FC19C}"/>
                </a:ext>
              </a:extLst>
            </p:cNvPr>
            <p:cNvSpPr/>
            <p:nvPr userDrawn="1"/>
          </p:nvSpPr>
          <p:spPr>
            <a:xfrm>
              <a:off x="12391601" y="366490"/>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1</a:t>
              </a:r>
            </a:p>
          </p:txBody>
        </p:sp>
        <p:cxnSp>
          <p:nvCxnSpPr>
            <p:cNvPr id="112" name="Rechte verbindingslijn 111">
              <a:extLst>
                <a:ext uri="{FF2B5EF4-FFF2-40B4-BE49-F238E27FC236}">
                  <a16:creationId xmlns:a16="http://schemas.microsoft.com/office/drawing/2014/main" id="{BB94632D-A8F4-4465-A3A0-02C75A2722A9}"/>
                </a:ext>
              </a:extLst>
            </p:cNvPr>
            <p:cNvCxnSpPr>
              <a:cxnSpLocks/>
            </p:cNvCxnSpPr>
            <p:nvPr userDrawn="1"/>
          </p:nvCxnSpPr>
          <p:spPr>
            <a:xfrm>
              <a:off x="12397261" y="241635"/>
              <a:ext cx="3178017" cy="0"/>
            </a:xfrm>
            <a:prstGeom prst="line">
              <a:avLst/>
            </a:prstGeom>
            <a:noFill/>
            <a:ln w="3175" cap="flat" cmpd="sng" algn="ctr">
              <a:solidFill>
                <a:schemeClr val="accent1"/>
              </a:solidFill>
              <a:prstDash val="solid"/>
            </a:ln>
            <a:effectLst/>
          </p:spPr>
        </p:cxnSp>
        <p:cxnSp>
          <p:nvCxnSpPr>
            <p:cNvPr id="113" name="Rechte verbindingslijn 112">
              <a:extLst>
                <a:ext uri="{FF2B5EF4-FFF2-40B4-BE49-F238E27FC236}">
                  <a16:creationId xmlns:a16="http://schemas.microsoft.com/office/drawing/2014/main" id="{FB481F0C-C19D-493B-B3F0-D26CDA6DC23C}"/>
                </a:ext>
              </a:extLst>
            </p:cNvPr>
            <p:cNvCxnSpPr>
              <a:cxnSpLocks/>
            </p:cNvCxnSpPr>
            <p:nvPr userDrawn="1"/>
          </p:nvCxnSpPr>
          <p:spPr>
            <a:xfrm>
              <a:off x="12397261" y="1577933"/>
              <a:ext cx="3178017" cy="0"/>
            </a:xfrm>
            <a:prstGeom prst="line">
              <a:avLst/>
            </a:prstGeom>
            <a:noFill/>
            <a:ln w="3175" cap="flat" cmpd="sng" algn="ctr">
              <a:solidFill>
                <a:schemeClr val="accent1"/>
              </a:solidFill>
              <a:prstDash val="solid"/>
            </a:ln>
            <a:effectLst/>
          </p:spPr>
        </p:cxnSp>
        <p:sp>
          <p:nvSpPr>
            <p:cNvPr id="114" name="Rechthoek 113">
              <a:extLst>
                <a:ext uri="{FF2B5EF4-FFF2-40B4-BE49-F238E27FC236}">
                  <a16:creationId xmlns:a16="http://schemas.microsoft.com/office/drawing/2014/main" id="{E12023AC-A54B-425B-A13D-32DE992277AA}"/>
                </a:ext>
              </a:extLst>
            </p:cNvPr>
            <p:cNvSpPr/>
            <p:nvPr userDrawn="1"/>
          </p:nvSpPr>
          <p:spPr>
            <a:xfrm>
              <a:off x="12757282" y="432552"/>
              <a:ext cx="2817995" cy="595423"/>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Wanneer nodig, verwijder de bestaande afbeelding d.m.v. de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‘Delete’-knop</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Klik op het pictogram om een nieuwe afbeelding in te voegen. </a:t>
              </a:r>
              <a:r>
                <a:rPr kumimoji="0" lang="nl-NL" sz="1050" b="0" i="1" u="none" strike="noStrike" kern="0" cap="none" spc="0" normalizeH="0" baseline="0" noProof="0" dirty="0">
                  <a:ln>
                    <a:noFill/>
                  </a:ln>
                  <a:solidFill>
                    <a:srgbClr val="000000"/>
                  </a:solidFill>
                  <a:effectLst/>
                  <a:uLnTx/>
                  <a:uFillTx/>
                  <a:latin typeface="+mn-lt"/>
                  <a:cs typeface="Segoe UI Light" panose="020B0502040204020203" pitchFamily="34" charset="0"/>
                </a:rPr>
                <a:t>(zie onderstaand voorbeeld).</a:t>
              </a:r>
              <a:endPar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15" name="Rechte verbindingslijn 114">
              <a:extLst>
                <a:ext uri="{FF2B5EF4-FFF2-40B4-BE49-F238E27FC236}">
                  <a16:creationId xmlns:a16="http://schemas.microsoft.com/office/drawing/2014/main" id="{2823CBDC-A3D0-44E5-B0E3-223D3429C2FB}"/>
                </a:ext>
              </a:extLst>
            </p:cNvPr>
            <p:cNvCxnSpPr>
              <a:cxnSpLocks/>
            </p:cNvCxnSpPr>
            <p:nvPr userDrawn="1"/>
          </p:nvCxnSpPr>
          <p:spPr>
            <a:xfrm>
              <a:off x="12397261" y="4439101"/>
              <a:ext cx="3178017" cy="0"/>
            </a:xfrm>
            <a:prstGeom prst="line">
              <a:avLst/>
            </a:prstGeom>
            <a:noFill/>
            <a:ln w="3175" cap="flat" cmpd="sng" algn="ctr">
              <a:solidFill>
                <a:schemeClr val="accent1"/>
              </a:solidFill>
              <a:prstDash val="solid"/>
            </a:ln>
            <a:effectLst/>
          </p:spPr>
        </p:cxnSp>
        <p:sp>
          <p:nvSpPr>
            <p:cNvPr id="116" name="Ovaal 115">
              <a:extLst>
                <a:ext uri="{FF2B5EF4-FFF2-40B4-BE49-F238E27FC236}">
                  <a16:creationId xmlns:a16="http://schemas.microsoft.com/office/drawing/2014/main" id="{ACF7666A-9497-474E-BE73-28C7ACE2B1BA}"/>
                </a:ext>
              </a:extLst>
            </p:cNvPr>
            <p:cNvSpPr/>
            <p:nvPr userDrawn="1"/>
          </p:nvSpPr>
          <p:spPr>
            <a:xfrm>
              <a:off x="12391601" y="1706398"/>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a:ln>
                    <a:noFill/>
                  </a:ln>
                  <a:solidFill>
                    <a:schemeClr val="bg1"/>
                  </a:solidFill>
                  <a:effectLst/>
                  <a:uLnTx/>
                  <a:uFillTx/>
                  <a:latin typeface="+mn-lt"/>
                  <a:cs typeface="Segoe UI Light" panose="020B0502040204020203" pitchFamily="34" charset="0"/>
                </a:rPr>
                <a:t>2</a:t>
              </a:r>
            </a:p>
          </p:txBody>
        </p:sp>
        <p:sp>
          <p:nvSpPr>
            <p:cNvPr id="117" name="Rechthoek 116">
              <a:extLst>
                <a:ext uri="{FF2B5EF4-FFF2-40B4-BE49-F238E27FC236}">
                  <a16:creationId xmlns:a16="http://schemas.microsoft.com/office/drawing/2014/main" id="{31DFC927-2F8A-47F5-B840-47A8F5C9684D}"/>
                </a:ext>
              </a:extLst>
            </p:cNvPr>
            <p:cNvSpPr/>
            <p:nvPr userDrawn="1"/>
          </p:nvSpPr>
          <p:spPr>
            <a:xfrm>
              <a:off x="12757282" y="1772461"/>
              <a:ext cx="2817995" cy="318048"/>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Selecteer de gewenste afbeelding</a:t>
              </a:r>
              <a:b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b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en klik op </a:t>
              </a:r>
              <a:r>
                <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rPr>
                <a:t>‘Invoegen’</a:t>
              </a:r>
              <a:r>
                <a:rPr kumimoji="0" lang="nl-NL" sz="1050" b="0" i="0" u="none" strike="noStrike" kern="0" cap="none" spc="0" normalizeH="0" baseline="0" noProof="0">
                  <a:ln>
                    <a:noFill/>
                  </a:ln>
                  <a:solidFill>
                    <a:srgbClr val="000000"/>
                  </a:solidFill>
                  <a:effectLst/>
                  <a:uLnTx/>
                  <a:uFillTx/>
                  <a:latin typeface="+mn-lt"/>
                  <a:cs typeface="Segoe UI Light" panose="020B0502040204020203" pitchFamily="34" charset="0"/>
                </a:rPr>
                <a:t>.</a:t>
              </a:r>
              <a:endParaRPr kumimoji="0" lang="nl-NL" sz="1050" b="1" i="0" u="none" strike="noStrike" kern="0" cap="none" spc="0" normalizeH="0" baseline="0" noProof="0">
                <a:ln>
                  <a:noFill/>
                </a:ln>
                <a:solidFill>
                  <a:srgbClr val="000000"/>
                </a:solidFill>
                <a:effectLst/>
                <a:uLnTx/>
                <a:uFillTx/>
                <a:latin typeface="+mn-lt"/>
                <a:cs typeface="Segoe UI Light" panose="020B0502040204020203" pitchFamily="34" charset="0"/>
              </a:endParaRPr>
            </a:p>
          </p:txBody>
        </p:sp>
        <p:grpSp>
          <p:nvGrpSpPr>
            <p:cNvPr id="118" name="Groep 117">
              <a:extLst>
                <a:ext uri="{FF2B5EF4-FFF2-40B4-BE49-F238E27FC236}">
                  <a16:creationId xmlns:a16="http://schemas.microsoft.com/office/drawing/2014/main" id="{092890E2-7F52-4104-8465-421BA4F1FAA9}"/>
                </a:ext>
              </a:extLst>
            </p:cNvPr>
            <p:cNvGrpSpPr/>
            <p:nvPr userDrawn="1"/>
          </p:nvGrpSpPr>
          <p:grpSpPr>
            <a:xfrm>
              <a:off x="12757282" y="2184550"/>
              <a:ext cx="825500" cy="209550"/>
              <a:chOff x="13504624" y="2482850"/>
              <a:chExt cx="825500" cy="209550"/>
            </a:xfrm>
          </p:grpSpPr>
          <p:sp>
            <p:nvSpPr>
              <p:cNvPr id="146" name="Rechthoek 145">
                <a:extLst>
                  <a:ext uri="{FF2B5EF4-FFF2-40B4-BE49-F238E27FC236}">
                    <a16:creationId xmlns:a16="http://schemas.microsoft.com/office/drawing/2014/main" id="{47854A29-E862-4CA6-B30C-1AAF6ADF0FF8}"/>
                  </a:ext>
                </a:extLst>
              </p:cNvPr>
              <p:cNvSpPr/>
              <p:nvPr userDrawn="1"/>
            </p:nvSpPr>
            <p:spPr>
              <a:xfrm>
                <a:off x="13504624" y="2482850"/>
                <a:ext cx="825500" cy="209550"/>
              </a:xfrm>
              <a:prstGeom prst="rect">
                <a:avLst/>
              </a:prstGeom>
              <a:solidFill>
                <a:srgbClr val="E5F1FB"/>
              </a:solidFill>
              <a:ln w="12700">
                <a:solidFill>
                  <a:srgbClr val="0B7ED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08000" tIns="0" rIns="0" bIns="0" numCol="1" spcCol="0" rtlCol="0" fromWordArt="0" anchor="ctr" anchorCtr="0" forceAA="0" compatLnSpc="1">
                <a:prstTxWarp prst="textNoShape">
                  <a:avLst/>
                </a:prstTxWarp>
                <a:noAutofit/>
              </a:bodyPr>
              <a:lstStyle/>
              <a:p>
                <a:pPr algn="l">
                  <a:lnSpc>
                    <a:spcPct val="90000"/>
                  </a:lnSpc>
                  <a:spcBef>
                    <a:spcPts val="600"/>
                  </a:spcBef>
                  <a:spcAft>
                    <a:spcPts val="600"/>
                  </a:spcAft>
                </a:pPr>
                <a:r>
                  <a:rPr lang="nl-NL" sz="700" b="0" noProof="0">
                    <a:solidFill>
                      <a:schemeClr val="tx1"/>
                    </a:solidFill>
                    <a:latin typeface="Arial" panose="020B0604020202020204" pitchFamily="34" charset="0"/>
                    <a:cs typeface="Arial" panose="020B0604020202020204" pitchFamily="34" charset="0"/>
                  </a:rPr>
                  <a:t>Invoegen</a:t>
                </a:r>
              </a:p>
            </p:txBody>
          </p:sp>
          <p:cxnSp>
            <p:nvCxnSpPr>
              <p:cNvPr id="147" name="Rechte verbindingslijn 146">
                <a:extLst>
                  <a:ext uri="{FF2B5EF4-FFF2-40B4-BE49-F238E27FC236}">
                    <a16:creationId xmlns:a16="http://schemas.microsoft.com/office/drawing/2014/main" id="{A0A03ECB-5521-4DB6-B763-F0C8CA12825B}"/>
                  </a:ext>
                </a:extLst>
              </p:cNvPr>
              <p:cNvCxnSpPr/>
              <p:nvPr userDrawn="1"/>
            </p:nvCxnSpPr>
            <p:spPr>
              <a:xfrm>
                <a:off x="14155269" y="2515250"/>
                <a:ext cx="0" cy="142717"/>
              </a:xfrm>
              <a:prstGeom prst="line">
                <a:avLst/>
              </a:prstGeom>
              <a:noFill/>
              <a:ln w="3175" cap="flat" cmpd="sng" algn="ctr">
                <a:solidFill>
                  <a:srgbClr val="44546A"/>
                </a:solidFill>
                <a:prstDash val="solid"/>
              </a:ln>
              <a:effectLst/>
            </p:spPr>
          </p:cxnSp>
          <p:sp>
            <p:nvSpPr>
              <p:cNvPr id="148" name="Gelijkbenige driehoek 147">
                <a:extLst>
                  <a:ext uri="{FF2B5EF4-FFF2-40B4-BE49-F238E27FC236}">
                    <a16:creationId xmlns:a16="http://schemas.microsoft.com/office/drawing/2014/main" id="{E0CB924F-63F7-4520-B613-13AE9EA35EBC}"/>
                  </a:ext>
                </a:extLst>
              </p:cNvPr>
              <p:cNvSpPr/>
              <p:nvPr userDrawn="1"/>
            </p:nvSpPr>
            <p:spPr>
              <a:xfrm rot="10800000">
                <a:off x="14196089" y="2566904"/>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119" name="Groep 118">
              <a:extLst>
                <a:ext uri="{FF2B5EF4-FFF2-40B4-BE49-F238E27FC236}">
                  <a16:creationId xmlns:a16="http://schemas.microsoft.com/office/drawing/2014/main" id="{BF8D67F7-82D2-4C49-80C5-A1180A71681B}"/>
                </a:ext>
              </a:extLst>
            </p:cNvPr>
            <p:cNvGrpSpPr/>
            <p:nvPr userDrawn="1"/>
          </p:nvGrpSpPr>
          <p:grpSpPr>
            <a:xfrm>
              <a:off x="12757282" y="1141626"/>
              <a:ext cx="294789" cy="318834"/>
              <a:chOff x="14466489" y="1001522"/>
              <a:chExt cx="290627" cy="314333"/>
            </a:xfrm>
          </p:grpSpPr>
          <p:sp>
            <p:nvSpPr>
              <p:cNvPr id="140" name="Rechthoek 139">
                <a:extLst>
                  <a:ext uri="{FF2B5EF4-FFF2-40B4-BE49-F238E27FC236}">
                    <a16:creationId xmlns:a16="http://schemas.microsoft.com/office/drawing/2014/main" id="{02C7F3D9-2743-4ABA-8A89-2B551C4937CF}"/>
                  </a:ext>
                </a:extLst>
              </p:cNvPr>
              <p:cNvSpPr/>
              <p:nvPr userDrawn="1"/>
            </p:nvSpPr>
            <p:spPr>
              <a:xfrm>
                <a:off x="14466489" y="1001522"/>
                <a:ext cx="257935" cy="254168"/>
              </a:xfrm>
              <a:prstGeom prst="rect">
                <a:avLst/>
              </a:prstGeom>
              <a:solidFill>
                <a:schemeClr val="bg1"/>
              </a:solidFill>
              <a:ln w="127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41" name="Ovaal 140">
                <a:extLst>
                  <a:ext uri="{FF2B5EF4-FFF2-40B4-BE49-F238E27FC236}">
                    <a16:creationId xmlns:a16="http://schemas.microsoft.com/office/drawing/2014/main" id="{B9960C05-A740-4971-B46E-8FA40D7F193D}"/>
                  </a:ext>
                </a:extLst>
              </p:cNvPr>
              <p:cNvSpPr/>
              <p:nvPr userDrawn="1"/>
            </p:nvSpPr>
            <p:spPr>
              <a:xfrm>
                <a:off x="14623626" y="1033630"/>
                <a:ext cx="71169" cy="71169"/>
              </a:xfrm>
              <a:prstGeom prst="ellipse">
                <a:avLst/>
              </a:prstGeom>
              <a:solidFill>
                <a:srgbClr val="F1D8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42" name="Vrije vorm: vorm 141">
                <a:extLst>
                  <a:ext uri="{FF2B5EF4-FFF2-40B4-BE49-F238E27FC236}">
                    <a16:creationId xmlns:a16="http://schemas.microsoft.com/office/drawing/2014/main" id="{8A584A74-42EE-41EC-9914-3A44D9CC7362}"/>
                  </a:ext>
                </a:extLst>
              </p:cNvPr>
              <p:cNvSpPr/>
              <p:nvPr userDrawn="1"/>
            </p:nvSpPr>
            <p:spPr>
              <a:xfrm rot="2700000">
                <a:off x="14498877" y="1157846"/>
                <a:ext cx="168558" cy="147459"/>
              </a:xfrm>
              <a:custGeom>
                <a:avLst/>
                <a:gdLst>
                  <a:gd name="connsiteX0" fmla="*/ 12837 w 168558"/>
                  <a:gd name="connsiteY0" fmla="*/ 12836 h 147459"/>
                  <a:gd name="connsiteX1" fmla="*/ 43826 w 168558"/>
                  <a:gd name="connsiteY1" fmla="*/ 0 h 147459"/>
                  <a:gd name="connsiteX2" fmla="*/ 168558 w 168558"/>
                  <a:gd name="connsiteY2" fmla="*/ 0 h 147459"/>
                  <a:gd name="connsiteX3" fmla="*/ 21099 w 168558"/>
                  <a:gd name="connsiteY3" fmla="*/ 147459 h 147459"/>
                  <a:gd name="connsiteX4" fmla="*/ 0 w 168558"/>
                  <a:gd name="connsiteY4" fmla="*/ 126361 h 147459"/>
                  <a:gd name="connsiteX5" fmla="*/ 0 w 168558"/>
                  <a:gd name="connsiteY5" fmla="*/ 43826 h 147459"/>
                  <a:gd name="connsiteX6" fmla="*/ 12837 w 168558"/>
                  <a:gd name="connsiteY6" fmla="*/ 12836 h 147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558" h="147459">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43" name="Rechthoek: afgeronde hoeken 142">
                <a:extLst>
                  <a:ext uri="{FF2B5EF4-FFF2-40B4-BE49-F238E27FC236}">
                    <a16:creationId xmlns:a16="http://schemas.microsoft.com/office/drawing/2014/main" id="{57EFB996-0950-4F5A-81F9-1F7CA62B4F8F}"/>
                  </a:ext>
                </a:extLst>
              </p:cNvPr>
              <p:cNvSpPr/>
              <p:nvPr userDrawn="1"/>
            </p:nvSpPr>
            <p:spPr>
              <a:xfrm>
                <a:off x="14601150" y="1145314"/>
                <a:ext cx="155966" cy="116816"/>
              </a:xfrm>
              <a:prstGeom prst="roundRect">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cxnSp>
            <p:nvCxnSpPr>
              <p:cNvPr id="144" name="Rechte verbindingslijn 143">
                <a:extLst>
                  <a:ext uri="{FF2B5EF4-FFF2-40B4-BE49-F238E27FC236}">
                    <a16:creationId xmlns:a16="http://schemas.microsoft.com/office/drawing/2014/main" id="{6BB0E42A-F4DB-41E3-B751-EED9B954AE30}"/>
                  </a:ext>
                </a:extLst>
              </p:cNvPr>
              <p:cNvCxnSpPr>
                <a:cxnSpLocks/>
              </p:cNvCxnSpPr>
              <p:nvPr userDrawn="1"/>
            </p:nvCxnSpPr>
            <p:spPr>
              <a:xfrm>
                <a:off x="14637490" y="1308665"/>
                <a:ext cx="83286" cy="0"/>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cxnSp>
            <p:nvCxnSpPr>
              <p:cNvPr id="145" name="Rechte verbindingslijn 144">
                <a:extLst>
                  <a:ext uri="{FF2B5EF4-FFF2-40B4-BE49-F238E27FC236}">
                    <a16:creationId xmlns:a16="http://schemas.microsoft.com/office/drawing/2014/main" id="{F6C39FD6-478D-4DB0-9246-3BFEC9DB8786}"/>
                  </a:ext>
                </a:extLst>
              </p:cNvPr>
              <p:cNvCxnSpPr>
                <a:cxnSpLocks/>
                <a:stCxn id="143" idx="2"/>
              </p:cNvCxnSpPr>
              <p:nvPr userDrawn="1"/>
            </p:nvCxnSpPr>
            <p:spPr>
              <a:xfrm flipH="1">
                <a:off x="14678717" y="1262130"/>
                <a:ext cx="416" cy="43573"/>
              </a:xfrm>
              <a:prstGeom prst="line">
                <a:avLst/>
              </a:prstGeom>
              <a:solidFill>
                <a:schemeClr val="bg1"/>
              </a:solidFill>
              <a:ln w="19050">
                <a:solidFill>
                  <a:srgbClr val="8AADD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0" name="Ovaal 119">
              <a:extLst>
                <a:ext uri="{FF2B5EF4-FFF2-40B4-BE49-F238E27FC236}">
                  <a16:creationId xmlns:a16="http://schemas.microsoft.com/office/drawing/2014/main" id="{58988B12-A65C-4792-9947-18830DC81575}"/>
                </a:ext>
              </a:extLst>
            </p:cNvPr>
            <p:cNvSpPr/>
            <p:nvPr userDrawn="1"/>
          </p:nvSpPr>
          <p:spPr>
            <a:xfrm>
              <a:off x="12391601" y="2617951"/>
              <a:ext cx="260914" cy="259683"/>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1050" b="0" i="0" u="none" strike="noStrike" kern="0" cap="none" spc="0" normalizeH="0" baseline="0" noProof="0" dirty="0">
                  <a:ln>
                    <a:noFill/>
                  </a:ln>
                  <a:solidFill>
                    <a:schemeClr val="bg1"/>
                  </a:solidFill>
                  <a:effectLst/>
                  <a:uLnTx/>
                  <a:uFillTx/>
                  <a:latin typeface="+mn-lt"/>
                  <a:cs typeface="Segoe UI Light" panose="020B0502040204020203" pitchFamily="34" charset="0"/>
                </a:rPr>
                <a:t>3</a:t>
              </a:r>
            </a:p>
          </p:txBody>
        </p:sp>
        <p:sp>
          <p:nvSpPr>
            <p:cNvPr id="121" name="Rechthoek 120">
              <a:extLst>
                <a:ext uri="{FF2B5EF4-FFF2-40B4-BE49-F238E27FC236}">
                  <a16:creationId xmlns:a16="http://schemas.microsoft.com/office/drawing/2014/main" id="{595BDD4B-CAC5-441E-93B5-B6F5FC952FCA}"/>
                </a:ext>
              </a:extLst>
            </p:cNvPr>
            <p:cNvSpPr/>
            <p:nvPr userDrawn="1"/>
          </p:nvSpPr>
          <p:spPr>
            <a:xfrm>
              <a:off x="12757283" y="2684014"/>
              <a:ext cx="2817996" cy="887319"/>
            </a:xfrm>
            <a:prstGeom prst="rect">
              <a:avLst/>
            </a:prstGeom>
            <a:noFill/>
            <a:ln w="25400" cap="flat" cmpd="sng" algn="ctr">
              <a:noFill/>
              <a:prstDash val="solid"/>
            </a:ln>
            <a:effectLst/>
          </p:spPr>
          <p:txBody>
            <a:bodyPr lIns="0" tIns="0" rIns="0" bIns="0" rtlCol="0" anchor="t"/>
            <a:lstStyle/>
            <a:p>
              <a:pPr marL="0" marR="0" lvl="0" indent="0" defTabSz="914400" eaLnBrk="1" fontAlgn="auto" latinLnBrk="0" hangingPunct="1">
                <a:lnSpc>
                  <a:spcPct val="90000"/>
                </a:lnSpc>
                <a:spcBef>
                  <a:spcPts val="600"/>
                </a:spcBef>
                <a:spcAft>
                  <a:spcPts val="600"/>
                </a:spcAft>
                <a:buClr>
                  <a:schemeClr val="accent1"/>
                </a:buClr>
                <a:buSzTx/>
                <a:buFont typeface="Arial" panose="020B0604020202020204" pitchFamily="34" charset="0"/>
                <a:buNone/>
                <a:tabLst/>
                <a:defRPr/>
              </a:pP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Om de afbeelding te schalen of bij te snijden, ga naar de tab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‘Hulpmiddelen voor afbeeldingen - Opmaak’</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en klik op de knop </a:t>
              </a:r>
              <a:r>
                <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rPr>
                <a:t>‘Bijsnijden’</a:t>
              </a:r>
              <a:r>
                <a:rPr kumimoji="0" lang="nl-NL" sz="1050" b="0" i="0" u="none" strike="noStrike" kern="0" cap="none" spc="0" normalizeH="0" baseline="0" noProof="0" dirty="0">
                  <a:ln>
                    <a:noFill/>
                  </a:ln>
                  <a:solidFill>
                    <a:srgbClr val="000000"/>
                  </a:solidFill>
                  <a:effectLst/>
                  <a:uLnTx/>
                  <a:uFillTx/>
                  <a:latin typeface="+mn-lt"/>
                  <a:cs typeface="Segoe UI Light" panose="020B0502040204020203" pitchFamily="34" charset="0"/>
                </a:rPr>
                <a:t>. Schaal met de bolletjes de afbeelding en met de hoekjes het afbeeldingskader.</a:t>
              </a:r>
              <a:endParaRPr kumimoji="0" lang="nl-NL" sz="1050" b="1" i="0" u="none" strike="noStrike" kern="0" cap="none" spc="0" normalizeH="0" baseline="0" noProof="0" dirty="0">
                <a:ln>
                  <a:noFill/>
                </a:ln>
                <a:solidFill>
                  <a:srgbClr val="000000"/>
                </a:solidFill>
                <a:effectLst/>
                <a:uLnTx/>
                <a:uFillTx/>
                <a:latin typeface="+mn-lt"/>
                <a:cs typeface="Segoe UI Light" panose="020B0502040204020203" pitchFamily="34" charset="0"/>
              </a:endParaRPr>
            </a:p>
          </p:txBody>
        </p:sp>
        <p:cxnSp>
          <p:nvCxnSpPr>
            <p:cNvPr id="122" name="Rechte verbindingslijn 121">
              <a:extLst>
                <a:ext uri="{FF2B5EF4-FFF2-40B4-BE49-F238E27FC236}">
                  <a16:creationId xmlns:a16="http://schemas.microsoft.com/office/drawing/2014/main" id="{F58B347D-44FD-4F1F-AFAD-68B3304ECC3B}"/>
                </a:ext>
              </a:extLst>
            </p:cNvPr>
            <p:cNvCxnSpPr>
              <a:cxnSpLocks/>
            </p:cNvCxnSpPr>
            <p:nvPr userDrawn="1"/>
          </p:nvCxnSpPr>
          <p:spPr>
            <a:xfrm>
              <a:off x="12397261" y="2499789"/>
              <a:ext cx="3178017" cy="0"/>
            </a:xfrm>
            <a:prstGeom prst="line">
              <a:avLst/>
            </a:prstGeom>
            <a:noFill/>
            <a:ln w="3175" cap="flat" cmpd="sng" algn="ctr">
              <a:solidFill>
                <a:schemeClr val="accent1"/>
              </a:solidFill>
              <a:prstDash val="solid"/>
            </a:ln>
            <a:effectLst/>
          </p:spPr>
        </p:cxnSp>
        <p:grpSp>
          <p:nvGrpSpPr>
            <p:cNvPr id="123" name="Groep 122">
              <a:extLst>
                <a:ext uri="{FF2B5EF4-FFF2-40B4-BE49-F238E27FC236}">
                  <a16:creationId xmlns:a16="http://schemas.microsoft.com/office/drawing/2014/main" id="{CF5199C6-0705-4B34-876D-2D933348AFCB}"/>
                </a:ext>
              </a:extLst>
            </p:cNvPr>
            <p:cNvGrpSpPr/>
            <p:nvPr userDrawn="1"/>
          </p:nvGrpSpPr>
          <p:grpSpPr>
            <a:xfrm>
              <a:off x="12696514" y="3701158"/>
              <a:ext cx="514284" cy="612918"/>
              <a:chOff x="12682980" y="3403241"/>
              <a:chExt cx="622284" cy="741632"/>
            </a:xfrm>
          </p:grpSpPr>
          <p:grpSp>
            <p:nvGrpSpPr>
              <p:cNvPr id="124" name="Groep 123">
                <a:extLst>
                  <a:ext uri="{FF2B5EF4-FFF2-40B4-BE49-F238E27FC236}">
                    <a16:creationId xmlns:a16="http://schemas.microsoft.com/office/drawing/2014/main" id="{C24FB768-B884-4A90-AA01-5AB99F4D25FF}"/>
                  </a:ext>
                </a:extLst>
              </p:cNvPr>
              <p:cNvGrpSpPr/>
              <p:nvPr userDrawn="1"/>
            </p:nvGrpSpPr>
            <p:grpSpPr>
              <a:xfrm>
                <a:off x="12771568" y="3403241"/>
                <a:ext cx="467138" cy="448489"/>
                <a:chOff x="12782195" y="3403241"/>
                <a:chExt cx="467138" cy="448489"/>
              </a:xfrm>
            </p:grpSpPr>
            <p:grpSp>
              <p:nvGrpSpPr>
                <p:cNvPr id="127" name="Groep 126">
                  <a:extLst>
                    <a:ext uri="{FF2B5EF4-FFF2-40B4-BE49-F238E27FC236}">
                      <a16:creationId xmlns:a16="http://schemas.microsoft.com/office/drawing/2014/main" id="{4793B3A0-BAD3-4654-822C-ED711E7C477C}"/>
                    </a:ext>
                  </a:extLst>
                </p:cNvPr>
                <p:cNvGrpSpPr/>
                <p:nvPr userDrawn="1"/>
              </p:nvGrpSpPr>
              <p:grpSpPr>
                <a:xfrm>
                  <a:off x="12782195" y="3403241"/>
                  <a:ext cx="412967" cy="393907"/>
                  <a:chOff x="13554906" y="3320109"/>
                  <a:chExt cx="443906" cy="423419"/>
                </a:xfrm>
              </p:grpSpPr>
              <p:grpSp>
                <p:nvGrpSpPr>
                  <p:cNvPr id="134" name="Groep 133">
                    <a:extLst>
                      <a:ext uri="{FF2B5EF4-FFF2-40B4-BE49-F238E27FC236}">
                        <a16:creationId xmlns:a16="http://schemas.microsoft.com/office/drawing/2014/main" id="{E11C1561-613C-473E-9018-324557369E7F}"/>
                      </a:ext>
                    </a:extLst>
                  </p:cNvPr>
                  <p:cNvGrpSpPr/>
                  <p:nvPr userDrawn="1"/>
                </p:nvGrpSpPr>
                <p:grpSpPr>
                  <a:xfrm>
                    <a:off x="13554906" y="3320109"/>
                    <a:ext cx="443906" cy="423419"/>
                    <a:chOff x="12909684" y="1276143"/>
                    <a:chExt cx="443906" cy="423419"/>
                  </a:xfrm>
                </p:grpSpPr>
                <p:sp>
                  <p:nvSpPr>
                    <p:cNvPr id="137" name="Rechthoek 136">
                      <a:extLst>
                        <a:ext uri="{FF2B5EF4-FFF2-40B4-BE49-F238E27FC236}">
                          <a16:creationId xmlns:a16="http://schemas.microsoft.com/office/drawing/2014/main" id="{EAAF97A8-4D9E-4ADA-9536-E97FC9699174}"/>
                        </a:ext>
                      </a:extLst>
                    </p:cNvPr>
                    <p:cNvSpPr/>
                    <p:nvPr userDrawn="1"/>
                  </p:nvSpPr>
                  <p:spPr>
                    <a:xfrm>
                      <a:off x="12918700" y="1285262"/>
                      <a:ext cx="434890" cy="414300"/>
                    </a:xfrm>
                    <a:prstGeom prst="rect">
                      <a:avLst/>
                    </a:prstGeom>
                    <a:noFill/>
                    <a:ln w="12700">
                      <a:solidFill>
                        <a:srgbClr val="81818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38" name="Rechthoek 137">
                      <a:extLst>
                        <a:ext uri="{FF2B5EF4-FFF2-40B4-BE49-F238E27FC236}">
                          <a16:creationId xmlns:a16="http://schemas.microsoft.com/office/drawing/2014/main" id="{894B8812-D1F4-4E88-B7C3-107A8ECB506D}"/>
                        </a:ext>
                      </a:extLst>
                    </p:cNvPr>
                    <p:cNvSpPr/>
                    <p:nvPr userDrawn="1"/>
                  </p:nvSpPr>
                  <p:spPr>
                    <a:xfrm>
                      <a:off x="12909684" y="1276143"/>
                      <a:ext cx="261629" cy="257807"/>
                    </a:xfrm>
                    <a:prstGeom prst="rect">
                      <a:avLst/>
                    </a:prstGeom>
                    <a:solidFill>
                      <a:schemeClr val="bg1"/>
                    </a:solidFill>
                    <a:ln w="12700">
                      <a:solidFill>
                        <a:srgbClr val="81818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0" rIns="0" bIns="0" numCol="1" spcCol="0" rtlCol="0" fromWordArt="0" anchor="ctr" anchorCtr="0" forceAA="0" compatLnSpc="1">
                      <a:prstTxWarp prst="textNoShape">
                        <a:avLst/>
                      </a:prstTxWarp>
                      <a:noAutofit/>
                    </a:bodyPr>
                    <a:lstStyle/>
                    <a:p>
                      <a:pPr lvl="0">
                        <a:lnSpc>
                          <a:spcPct val="90000"/>
                        </a:lnSpc>
                        <a:spcBef>
                          <a:spcPts val="600"/>
                        </a:spcBef>
                        <a:spcAft>
                          <a:spcPts val="600"/>
                        </a:spcAft>
                      </a:pPr>
                      <a:endParaRPr lang="nl-NL" sz="700" b="0" noProof="0">
                        <a:solidFill>
                          <a:schemeClr val="tx1"/>
                        </a:solidFill>
                        <a:latin typeface="Arial" panose="020B0604020202020204" pitchFamily="34" charset="0"/>
                        <a:cs typeface="Arial" panose="020B0604020202020204" pitchFamily="34" charset="0"/>
                      </a:endParaRPr>
                    </a:p>
                  </p:txBody>
                </p:sp>
                <p:sp>
                  <p:nvSpPr>
                    <p:cNvPr id="139" name="Ovaal 138">
                      <a:extLst>
                        <a:ext uri="{FF2B5EF4-FFF2-40B4-BE49-F238E27FC236}">
                          <a16:creationId xmlns:a16="http://schemas.microsoft.com/office/drawing/2014/main" id="{D04C55EE-FD93-42F2-9C76-3EE2AC4F3DB7}"/>
                        </a:ext>
                      </a:extLst>
                    </p:cNvPr>
                    <p:cNvSpPr/>
                    <p:nvPr userDrawn="1"/>
                  </p:nvSpPr>
                  <p:spPr>
                    <a:xfrm>
                      <a:off x="13069071" y="1308711"/>
                      <a:ext cx="72188" cy="72188"/>
                    </a:xfrm>
                    <a:prstGeom prst="ellipse">
                      <a:avLst/>
                    </a:prstGeom>
                    <a:solidFill>
                      <a:srgbClr val="ECC6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pic>
                <p:nvPicPr>
                  <p:cNvPr id="135" name="Afbeelding 134">
                    <a:extLst>
                      <a:ext uri="{FF2B5EF4-FFF2-40B4-BE49-F238E27FC236}">
                        <a16:creationId xmlns:a16="http://schemas.microsoft.com/office/drawing/2014/main" id="{6598F82E-1BEA-4ADD-9B9F-854DBF1BF629}"/>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a:off x="13567296" y="3424991"/>
                    <a:ext cx="173367" cy="140220"/>
                  </a:xfrm>
                  <a:prstGeom prst="rect">
                    <a:avLst/>
                  </a:prstGeom>
                </p:spPr>
              </p:pic>
              <p:pic>
                <p:nvPicPr>
                  <p:cNvPr id="136" name="Afbeelding 135">
                    <a:extLst>
                      <a:ext uri="{FF2B5EF4-FFF2-40B4-BE49-F238E27FC236}">
                        <a16:creationId xmlns:a16="http://schemas.microsoft.com/office/drawing/2014/main" id="{0F00640F-FFF3-4B2F-BB56-C0368DACE0B1}"/>
                      </a:ext>
                    </a:extLst>
                  </p:cNvPr>
                  <p:cNvPicPr>
                    <a:picLocks noChangeAspect="1"/>
                  </p:cNvPicPr>
                  <p:nvPr userDrawn="1"/>
                </p:nvPicPr>
                <p:blipFill>
                  <a:blip r:embed="rId2">
                    <a:duotone>
                      <a:prstClr val="black"/>
                      <a:srgbClr val="4D82B8">
                        <a:tint val="45000"/>
                        <a:satMod val="400000"/>
                      </a:srgbClr>
                    </a:duotone>
                    <a:extLst/>
                  </a:blip>
                  <a:stretch>
                    <a:fillRect/>
                  </a:stretch>
                </p:blipFill>
                <p:spPr>
                  <a:xfrm flipH="1">
                    <a:off x="13635598" y="3454369"/>
                    <a:ext cx="173367" cy="111423"/>
                  </a:xfrm>
                  <a:prstGeom prst="rect">
                    <a:avLst/>
                  </a:prstGeom>
                </p:spPr>
              </p:pic>
            </p:grpSp>
            <p:grpSp>
              <p:nvGrpSpPr>
                <p:cNvPr id="128" name="Groep 127">
                  <a:extLst>
                    <a:ext uri="{FF2B5EF4-FFF2-40B4-BE49-F238E27FC236}">
                      <a16:creationId xmlns:a16="http://schemas.microsoft.com/office/drawing/2014/main" id="{984B89D4-84F8-4CFC-924D-9C98F8E71F7C}"/>
                    </a:ext>
                  </a:extLst>
                </p:cNvPr>
                <p:cNvGrpSpPr/>
                <p:nvPr userDrawn="1"/>
              </p:nvGrpSpPr>
              <p:grpSpPr>
                <a:xfrm>
                  <a:off x="13103513" y="3705268"/>
                  <a:ext cx="145820" cy="146462"/>
                  <a:chOff x="13096169" y="3602278"/>
                  <a:chExt cx="145820" cy="146462"/>
                </a:xfrm>
              </p:grpSpPr>
              <p:sp>
                <p:nvSpPr>
                  <p:cNvPr id="132" name="Rechthoek 131">
                    <a:extLst>
                      <a:ext uri="{FF2B5EF4-FFF2-40B4-BE49-F238E27FC236}">
                        <a16:creationId xmlns:a16="http://schemas.microsoft.com/office/drawing/2014/main" id="{5BA5E5CC-5A2D-4696-B485-9A09DDA75981}"/>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33" name="Rechthoek 132">
                    <a:extLst>
                      <a:ext uri="{FF2B5EF4-FFF2-40B4-BE49-F238E27FC236}">
                        <a16:creationId xmlns:a16="http://schemas.microsoft.com/office/drawing/2014/main" id="{AB9CC200-0057-4CBA-87DD-ED6A9DD8703B}"/>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nvGrpSpPr>
                <p:cNvPr id="129" name="Groep 128">
                  <a:extLst>
                    <a:ext uri="{FF2B5EF4-FFF2-40B4-BE49-F238E27FC236}">
                      <a16:creationId xmlns:a16="http://schemas.microsoft.com/office/drawing/2014/main" id="{D12C5E40-F9E2-4348-8172-359682506BCD}"/>
                    </a:ext>
                  </a:extLst>
                </p:cNvPr>
                <p:cNvGrpSpPr/>
                <p:nvPr userDrawn="1"/>
              </p:nvGrpSpPr>
              <p:grpSpPr>
                <a:xfrm rot="10800000">
                  <a:off x="13061402" y="3665637"/>
                  <a:ext cx="145820" cy="146462"/>
                  <a:chOff x="13096169" y="3602278"/>
                  <a:chExt cx="145820" cy="146462"/>
                </a:xfrm>
              </p:grpSpPr>
              <p:sp>
                <p:nvSpPr>
                  <p:cNvPr id="130" name="Rechthoek 129">
                    <a:extLst>
                      <a:ext uri="{FF2B5EF4-FFF2-40B4-BE49-F238E27FC236}">
                        <a16:creationId xmlns:a16="http://schemas.microsoft.com/office/drawing/2014/main" id="{AC11BA5B-27D3-4770-9E0D-C57799FF14F5}"/>
                      </a:ext>
                    </a:extLst>
                  </p:cNvPr>
                  <p:cNvSpPr/>
                  <p:nvPr userDrawn="1"/>
                </p:nvSpPr>
                <p:spPr>
                  <a:xfrm>
                    <a:off x="13096169" y="3602278"/>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sp>
                <p:nvSpPr>
                  <p:cNvPr id="131" name="Rechthoek 130">
                    <a:extLst>
                      <a:ext uri="{FF2B5EF4-FFF2-40B4-BE49-F238E27FC236}">
                        <a16:creationId xmlns:a16="http://schemas.microsoft.com/office/drawing/2014/main" id="{A0B18F6D-7C45-499A-8CED-9D1318EF776F}"/>
                      </a:ext>
                    </a:extLst>
                  </p:cNvPr>
                  <p:cNvSpPr/>
                  <p:nvPr userDrawn="1"/>
                </p:nvSpPr>
                <p:spPr>
                  <a:xfrm rot="5400000">
                    <a:off x="13037453" y="3661636"/>
                    <a:ext cx="145820" cy="28388"/>
                  </a:xfrm>
                  <a:prstGeom prst="rect">
                    <a:avLst/>
                  </a:prstGeom>
                  <a:solidFill>
                    <a:srgbClr val="8181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
            <p:nvSpPr>
              <p:cNvPr id="125" name="Rechthoek 124">
                <a:extLst>
                  <a:ext uri="{FF2B5EF4-FFF2-40B4-BE49-F238E27FC236}">
                    <a16:creationId xmlns:a16="http://schemas.microsoft.com/office/drawing/2014/main" id="{D36A7453-3086-4B96-A7FA-B392EF80C5EC}"/>
                  </a:ext>
                </a:extLst>
              </p:cNvPr>
              <p:cNvSpPr/>
              <p:nvPr userDrawn="1"/>
            </p:nvSpPr>
            <p:spPr>
              <a:xfrm>
                <a:off x="12682980" y="3889890"/>
                <a:ext cx="622284" cy="16117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lnSpc>
                    <a:spcPct val="90000"/>
                  </a:lnSpc>
                  <a:spcBef>
                    <a:spcPts val="600"/>
                  </a:spcBef>
                  <a:spcAft>
                    <a:spcPts val="600"/>
                  </a:spcAft>
                </a:pPr>
                <a:r>
                  <a:rPr lang="nl-NL" sz="800" b="0" noProof="0" dirty="0">
                    <a:solidFill>
                      <a:schemeClr val="tx1"/>
                    </a:solidFill>
                    <a:latin typeface="Arial" panose="020B0604020202020204" pitchFamily="34" charset="0"/>
                    <a:cs typeface="Arial" panose="020B0604020202020204" pitchFamily="34" charset="0"/>
                  </a:rPr>
                  <a:t>Bijsnijden</a:t>
                </a:r>
              </a:p>
            </p:txBody>
          </p:sp>
          <p:sp>
            <p:nvSpPr>
              <p:cNvPr id="126" name="Gelijkbenige driehoek 125">
                <a:extLst>
                  <a:ext uri="{FF2B5EF4-FFF2-40B4-BE49-F238E27FC236}">
                    <a16:creationId xmlns:a16="http://schemas.microsoft.com/office/drawing/2014/main" id="{C214A9BD-5A50-45E2-AE0F-3F752DF74395}"/>
                  </a:ext>
                </a:extLst>
              </p:cNvPr>
              <p:cNvSpPr/>
              <p:nvPr userDrawn="1"/>
            </p:nvSpPr>
            <p:spPr>
              <a:xfrm rot="10800000">
                <a:off x="12950688" y="4093726"/>
                <a:ext cx="86866" cy="51147"/>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l"/>
                <a:endParaRPr lang="nl-NL" sz="900" b="1" noProof="0">
                  <a:solidFill>
                    <a:schemeClr val="tx1"/>
                  </a:solidFill>
                </a:endParaRPr>
              </a:p>
            </p:txBody>
          </p:sp>
        </p:grpSp>
      </p:grpSp>
    </p:spTree>
    <p:extLst>
      <p:ext uri="{BB962C8B-B14F-4D97-AF65-F5344CB8AC3E}">
        <p14:creationId xmlns:p14="http://schemas.microsoft.com/office/powerpoint/2010/main" val="4159762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19B37A3-82F2-45D5-868F-F00F93F6E7B3}"/>
              </a:ext>
            </a:extLst>
          </p:cNvPr>
          <p:cNvSpPr>
            <a:spLocks noGrp="1"/>
          </p:cNvSpPr>
          <p:nvPr>
            <p:ph type="title"/>
          </p:nvPr>
        </p:nvSpPr>
        <p:spPr>
          <a:xfrm>
            <a:off x="899998" y="720000"/>
            <a:ext cx="9365575" cy="543999"/>
          </a:xfrm>
          <a:prstGeom prst="rect">
            <a:avLst/>
          </a:prstGeom>
        </p:spPr>
        <p:txBody>
          <a:bodyPr vert="horz" lIns="0" tIns="0" rIns="0" bIns="0" rtlCol="0" anchor="t">
            <a:noAutofit/>
          </a:bodyPr>
          <a:lstStyle/>
          <a:p>
            <a:r>
              <a:rPr lang="nl-NL" noProof="0" dirty="0"/>
              <a:t>Voeg hier een titel in</a:t>
            </a:r>
          </a:p>
        </p:txBody>
      </p:sp>
      <p:sp>
        <p:nvSpPr>
          <p:cNvPr id="3" name="Tijdelijke aanduiding voor tekst 2">
            <a:extLst>
              <a:ext uri="{FF2B5EF4-FFF2-40B4-BE49-F238E27FC236}">
                <a16:creationId xmlns:a16="http://schemas.microsoft.com/office/drawing/2014/main" id="{061B9A90-182E-49A3-8BF5-04F32288137B}"/>
              </a:ext>
            </a:extLst>
          </p:cNvPr>
          <p:cNvSpPr>
            <a:spLocks noGrp="1"/>
          </p:cNvSpPr>
          <p:nvPr>
            <p:ph type="body" idx="1"/>
          </p:nvPr>
        </p:nvSpPr>
        <p:spPr>
          <a:xfrm>
            <a:off x="1368000" y="1552790"/>
            <a:ext cx="8897573" cy="4501069"/>
          </a:xfrm>
          <a:prstGeom prst="rect">
            <a:avLst/>
          </a:prstGeom>
        </p:spPr>
        <p:txBody>
          <a:bodyPr vert="horz" lIns="0" tIns="0" rIns="0" bIns="0" rtlCol="0">
            <a:noAutofit/>
          </a:bodyPr>
          <a:lstStyle/>
          <a:p>
            <a:pPr lvl="0"/>
            <a:r>
              <a:rPr lang="nl-NL" noProof="0" dirty="0" err="1"/>
              <a:t>Bullet</a:t>
            </a:r>
            <a:endParaRPr lang="nl-NL" noProof="0" dirty="0"/>
          </a:p>
          <a:p>
            <a:pPr lvl="1"/>
            <a:r>
              <a:rPr lang="nl-NL" noProof="0" dirty="0"/>
              <a:t>Sub-</a:t>
            </a:r>
            <a:r>
              <a:rPr lang="nl-NL" noProof="0" dirty="0" err="1"/>
              <a:t>bullet</a:t>
            </a:r>
            <a:r>
              <a:rPr lang="nl-NL" noProof="0" dirty="0"/>
              <a:t> #1</a:t>
            </a:r>
          </a:p>
          <a:p>
            <a:pPr lvl="2"/>
            <a:r>
              <a:rPr lang="nl-NL" noProof="0" dirty="0"/>
              <a:t>Sub-</a:t>
            </a:r>
            <a:r>
              <a:rPr lang="nl-NL" noProof="0" dirty="0" err="1"/>
              <a:t>bullet</a:t>
            </a:r>
            <a:r>
              <a:rPr lang="nl-NL" noProof="0" dirty="0"/>
              <a:t> #2</a:t>
            </a:r>
          </a:p>
          <a:p>
            <a:pPr lvl="3"/>
            <a:r>
              <a:rPr lang="nl-NL" noProof="0" dirty="0"/>
              <a:t>Leestekst</a:t>
            </a:r>
          </a:p>
          <a:p>
            <a:pPr lvl="4"/>
            <a:r>
              <a:rPr lang="nl-NL" noProof="0" dirty="0"/>
              <a:t>Tussenkop</a:t>
            </a:r>
          </a:p>
          <a:p>
            <a:pPr lvl="5"/>
            <a:r>
              <a:rPr lang="nl-NL" noProof="0" dirty="0"/>
              <a:t>Numerieke </a:t>
            </a:r>
            <a:r>
              <a:rPr lang="nl-NL" noProof="0" dirty="0" err="1"/>
              <a:t>bullet</a:t>
            </a:r>
            <a:endParaRPr lang="nl-NL" noProof="0" dirty="0"/>
          </a:p>
          <a:p>
            <a:pPr lvl="6"/>
            <a:r>
              <a:rPr lang="nl-NL" noProof="0" dirty="0"/>
              <a:t>Alfabetische </a:t>
            </a:r>
            <a:r>
              <a:rPr lang="nl-NL" noProof="0" dirty="0" err="1"/>
              <a:t>bullet</a:t>
            </a:r>
            <a:endParaRPr lang="nl-NL" noProof="0" dirty="0"/>
          </a:p>
          <a:p>
            <a:pPr lvl="7"/>
            <a:r>
              <a:rPr lang="nl-NL" noProof="0" dirty="0"/>
              <a:t>Sub-</a:t>
            </a:r>
            <a:r>
              <a:rPr lang="nl-NL" noProof="0" dirty="0" err="1"/>
              <a:t>bullet</a:t>
            </a:r>
            <a:r>
              <a:rPr lang="nl-NL" noProof="0" dirty="0"/>
              <a:t> #3</a:t>
            </a:r>
          </a:p>
          <a:p>
            <a:pPr lvl="8"/>
            <a:r>
              <a:rPr lang="nl-NL" noProof="0" dirty="0"/>
              <a:t>Bronvermelding</a:t>
            </a:r>
          </a:p>
        </p:txBody>
      </p:sp>
      <p:sp>
        <p:nvSpPr>
          <p:cNvPr id="4" name="Tijdelijke aanduiding voor datum 3">
            <a:extLst>
              <a:ext uri="{FF2B5EF4-FFF2-40B4-BE49-F238E27FC236}">
                <a16:creationId xmlns:a16="http://schemas.microsoft.com/office/drawing/2014/main" id="{2CC0954C-56F0-4481-AEFC-476FD5516A05}"/>
              </a:ext>
            </a:extLst>
          </p:cNvPr>
          <p:cNvSpPr>
            <a:spLocks noGrp="1"/>
          </p:cNvSpPr>
          <p:nvPr>
            <p:ph type="dt" sz="half" idx="2"/>
          </p:nvPr>
        </p:nvSpPr>
        <p:spPr>
          <a:xfrm>
            <a:off x="1372989" y="6347000"/>
            <a:ext cx="493911" cy="234775"/>
          </a:xfrm>
          <a:prstGeom prst="rect">
            <a:avLst/>
          </a:prstGeom>
        </p:spPr>
        <p:txBody>
          <a:bodyPr vert="horz" lIns="0" tIns="0" rIns="0" bIns="0" rtlCol="0" anchor="ctr">
            <a:noAutofit/>
          </a:bodyPr>
          <a:lstStyle>
            <a:lvl1pPr algn="l">
              <a:defRPr sz="1100">
                <a:solidFill>
                  <a:schemeClr val="tx2">
                    <a:lumMod val="60000"/>
                    <a:lumOff val="40000"/>
                  </a:schemeClr>
                </a:solidFill>
              </a:defRPr>
            </a:lvl1pPr>
          </a:lstStyle>
          <a:p>
            <a:fld id="{BA6BEE01-2390-4DED-B0EC-FE7D35CB6BBA}"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293B2B64-2362-45C8-9E78-5ECAAAF3478D}"/>
              </a:ext>
            </a:extLst>
          </p:cNvPr>
          <p:cNvSpPr>
            <a:spLocks noGrp="1"/>
          </p:cNvSpPr>
          <p:nvPr>
            <p:ph type="ftr" sz="quarter" idx="3"/>
          </p:nvPr>
        </p:nvSpPr>
        <p:spPr>
          <a:xfrm>
            <a:off x="2053673" y="6347000"/>
            <a:ext cx="8211900" cy="234775"/>
          </a:xfrm>
          <a:prstGeom prst="rect">
            <a:avLst/>
          </a:prstGeom>
        </p:spPr>
        <p:txBody>
          <a:bodyPr vert="horz" lIns="0" tIns="0" rIns="0" bIns="0" rtlCol="0" anchor="ctr">
            <a:noAutofit/>
          </a:bodyPr>
          <a:lstStyle>
            <a:lvl1pPr algn="l">
              <a:defRPr sz="1100">
                <a:solidFill>
                  <a:schemeClr val="tx2">
                    <a:lumMod val="60000"/>
                    <a:lumOff val="40000"/>
                  </a:schemeClr>
                </a:solidFill>
              </a:defRPr>
            </a:lvl1pPr>
          </a:lstStyle>
          <a:p>
            <a:r>
              <a:rPr lang="nl-NL"/>
              <a:t>Invoegen &gt; Koptekst en voettekst</a:t>
            </a:r>
            <a:endParaRPr lang="nl-NL" dirty="0"/>
          </a:p>
        </p:txBody>
      </p:sp>
      <p:sp>
        <p:nvSpPr>
          <p:cNvPr id="6" name="Tijdelijke aanduiding voor dianummer 5">
            <a:extLst>
              <a:ext uri="{FF2B5EF4-FFF2-40B4-BE49-F238E27FC236}">
                <a16:creationId xmlns:a16="http://schemas.microsoft.com/office/drawing/2014/main" id="{5549FE6F-67CB-4243-BE03-A9A3C4007850}"/>
              </a:ext>
            </a:extLst>
          </p:cNvPr>
          <p:cNvSpPr>
            <a:spLocks noGrp="1"/>
          </p:cNvSpPr>
          <p:nvPr>
            <p:ph type="sldNum" sz="quarter" idx="4"/>
          </p:nvPr>
        </p:nvSpPr>
        <p:spPr>
          <a:xfrm>
            <a:off x="901619" y="6351745"/>
            <a:ext cx="284597" cy="227539"/>
          </a:xfrm>
          <a:prstGeom prst="rect">
            <a:avLst/>
          </a:prstGeom>
        </p:spPr>
        <p:txBody>
          <a:bodyPr vert="horz" lIns="0" tIns="0" rIns="0" bIns="0" rtlCol="0" anchor="ctr">
            <a:noAutofit/>
          </a:bodyPr>
          <a:lstStyle>
            <a:lvl1pPr algn="l">
              <a:defRPr sz="1400">
                <a:solidFill>
                  <a:schemeClr val="accent1"/>
                </a:solidFill>
                <a:latin typeface="+mj-lt"/>
              </a:defRPr>
            </a:lvl1pPr>
          </a:lstStyle>
          <a:p>
            <a:fld id="{D7B5DC5B-6873-43DB-ADC7-B15ACCE0DFDB}" type="slidenum">
              <a:rPr lang="nl-NL" smtClean="0"/>
              <a:pPr/>
              <a:t>‹nr.›</a:t>
            </a:fld>
            <a:endParaRPr lang="nl-NL" dirty="0"/>
          </a:p>
        </p:txBody>
      </p:sp>
      <p:sp>
        <p:nvSpPr>
          <p:cNvPr id="20" name="Tekstvak 19">
            <a:extLst>
              <a:ext uri="{FF2B5EF4-FFF2-40B4-BE49-F238E27FC236}">
                <a16:creationId xmlns:a16="http://schemas.microsoft.com/office/drawing/2014/main" id="{88A106C3-3B5C-4817-A9B9-E1AA65368768}"/>
              </a:ext>
            </a:extLst>
          </p:cNvPr>
          <p:cNvSpPr txBox="1"/>
          <p:nvPr userDrawn="1"/>
        </p:nvSpPr>
        <p:spPr>
          <a:xfrm>
            <a:off x="5031475" y="-696037"/>
            <a:ext cx="2129051" cy="150127"/>
          </a:xfrm>
          <a:prstGeom prst="rect">
            <a:avLst/>
          </a:prstGeom>
          <a:noFill/>
        </p:spPr>
        <p:txBody>
          <a:bodyPr wrap="square" lIns="0" tIns="0" rIns="0" bIns="0" rtlCol="0" anchor="ctr">
            <a:noAutofit/>
          </a:bodyPr>
          <a:lstStyle/>
          <a:p>
            <a:pPr algn="ctr"/>
            <a:r>
              <a:rPr lang="nl-NL" sz="1100" b="0" cap="all" baseline="0" noProof="0" dirty="0">
                <a:latin typeface="+mn-lt"/>
              </a:rPr>
              <a:t>Naam van de indeling</a:t>
            </a:r>
          </a:p>
        </p:txBody>
      </p:sp>
      <p:grpSp>
        <p:nvGrpSpPr>
          <p:cNvPr id="30" name="GRID" hidden="1">
            <a:extLst>
              <a:ext uri="{FF2B5EF4-FFF2-40B4-BE49-F238E27FC236}">
                <a16:creationId xmlns:a16="http://schemas.microsoft.com/office/drawing/2014/main" id="{4FD37327-9154-42E2-A4A6-655139E75484}"/>
              </a:ext>
            </a:extLst>
          </p:cNvPr>
          <p:cNvGrpSpPr/>
          <p:nvPr userDrawn="1"/>
        </p:nvGrpSpPr>
        <p:grpSpPr>
          <a:xfrm>
            <a:off x="-4482" y="0"/>
            <a:ext cx="12196482" cy="6867680"/>
            <a:chOff x="-4482" y="0"/>
            <a:chExt cx="12196482" cy="6867680"/>
          </a:xfrm>
          <a:solidFill>
            <a:srgbClr val="000000">
              <a:alpha val="30000"/>
            </a:srgbClr>
          </a:solidFill>
        </p:grpSpPr>
        <p:sp>
          <p:nvSpPr>
            <p:cNvPr id="31" name="Rechthoek 30">
              <a:extLst>
                <a:ext uri="{FF2B5EF4-FFF2-40B4-BE49-F238E27FC236}">
                  <a16:creationId xmlns:a16="http://schemas.microsoft.com/office/drawing/2014/main" id="{E259938B-3ECC-4CD5-9BF2-CE9077F059BD}"/>
                </a:ext>
              </a:extLst>
            </p:cNvPr>
            <p:cNvSpPr/>
            <p:nvPr userDrawn="1"/>
          </p:nvSpPr>
          <p:spPr>
            <a:xfrm>
              <a:off x="-4482" y="0"/>
              <a:ext cx="12196481" cy="72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Rechthoek 31">
              <a:extLst>
                <a:ext uri="{FF2B5EF4-FFF2-40B4-BE49-F238E27FC236}">
                  <a16:creationId xmlns:a16="http://schemas.microsoft.com/office/drawing/2014/main" id="{9080C295-2472-4565-A3D8-6D454393D14D}"/>
                </a:ext>
              </a:extLst>
            </p:cNvPr>
            <p:cNvSpPr/>
            <p:nvPr userDrawn="1"/>
          </p:nvSpPr>
          <p:spPr>
            <a:xfrm>
              <a:off x="-4482" y="6579680"/>
              <a:ext cx="12196481"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Rechthoek 32">
              <a:extLst>
                <a:ext uri="{FF2B5EF4-FFF2-40B4-BE49-F238E27FC236}">
                  <a16:creationId xmlns:a16="http://schemas.microsoft.com/office/drawing/2014/main" id="{04D36C44-8D80-49AC-BEFA-173216633459}"/>
                </a:ext>
              </a:extLst>
            </p:cNvPr>
            <p:cNvSpPr/>
            <p:nvPr userDrawn="1"/>
          </p:nvSpPr>
          <p:spPr>
            <a:xfrm>
              <a:off x="-1"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Rechthoek 33">
              <a:extLst>
                <a:ext uri="{FF2B5EF4-FFF2-40B4-BE49-F238E27FC236}">
                  <a16:creationId xmlns:a16="http://schemas.microsoft.com/office/drawing/2014/main" id="{08AAB76F-BBEF-46E1-AE1B-9195F54D29ED}"/>
                </a:ext>
              </a:extLst>
            </p:cNvPr>
            <p:cNvSpPr/>
            <p:nvPr userDrawn="1"/>
          </p:nvSpPr>
          <p:spPr>
            <a:xfrm>
              <a:off x="11291999" y="0"/>
              <a:ext cx="9000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5" name="Rechthoek 34">
              <a:extLst>
                <a:ext uri="{FF2B5EF4-FFF2-40B4-BE49-F238E27FC236}">
                  <a16:creationId xmlns:a16="http://schemas.microsoft.com/office/drawing/2014/main" id="{226234C5-9650-4FFF-80D9-C55FC00C6072}"/>
                </a:ext>
              </a:extLst>
            </p:cNvPr>
            <p:cNvSpPr/>
            <p:nvPr userDrawn="1"/>
          </p:nvSpPr>
          <p:spPr>
            <a:xfrm>
              <a:off x="0" y="1264792"/>
              <a:ext cx="1368000" cy="50873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Rechthoek 35">
              <a:extLst>
                <a:ext uri="{FF2B5EF4-FFF2-40B4-BE49-F238E27FC236}">
                  <a16:creationId xmlns:a16="http://schemas.microsoft.com/office/drawing/2014/main" id="{081DD07B-049C-4A24-AE92-F9784C3D51E2}"/>
                </a:ext>
              </a:extLst>
            </p:cNvPr>
            <p:cNvSpPr/>
            <p:nvPr userDrawn="1"/>
          </p:nvSpPr>
          <p:spPr>
            <a:xfrm>
              <a:off x="-4482" y="6059000"/>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7" name="Rechthoek 36">
              <a:extLst>
                <a:ext uri="{FF2B5EF4-FFF2-40B4-BE49-F238E27FC236}">
                  <a16:creationId xmlns:a16="http://schemas.microsoft.com/office/drawing/2014/main" id="{F791345B-472E-4600-ABA0-F52DA6C8B467}"/>
                </a:ext>
              </a:extLst>
            </p:cNvPr>
            <p:cNvSpPr/>
            <p:nvPr userDrawn="1"/>
          </p:nvSpPr>
          <p:spPr>
            <a:xfrm>
              <a:off x="10265574" y="0"/>
              <a:ext cx="1926426" cy="5190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8" name="Rechthoek 37">
              <a:extLst>
                <a:ext uri="{FF2B5EF4-FFF2-40B4-BE49-F238E27FC236}">
                  <a16:creationId xmlns:a16="http://schemas.microsoft.com/office/drawing/2014/main" id="{59FBC45D-99D6-4BBE-BF9C-1AC3E66559D3}"/>
                </a:ext>
              </a:extLst>
            </p:cNvPr>
            <p:cNvSpPr/>
            <p:nvPr userDrawn="1"/>
          </p:nvSpPr>
          <p:spPr>
            <a:xfrm>
              <a:off x="10265574" y="0"/>
              <a:ext cx="288000" cy="6867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Rechthoek 38">
              <a:extLst>
                <a:ext uri="{FF2B5EF4-FFF2-40B4-BE49-F238E27FC236}">
                  <a16:creationId xmlns:a16="http://schemas.microsoft.com/office/drawing/2014/main" id="{0413A546-B152-4ABE-85EF-9C111B43D946}"/>
                </a:ext>
              </a:extLst>
            </p:cNvPr>
            <p:cNvSpPr/>
            <p:nvPr userDrawn="1"/>
          </p:nvSpPr>
          <p:spPr>
            <a:xfrm>
              <a:off x="-4482" y="1264791"/>
              <a:ext cx="10558055" cy="28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spTree>
    <p:extLst>
      <p:ext uri="{BB962C8B-B14F-4D97-AF65-F5344CB8AC3E}">
        <p14:creationId xmlns:p14="http://schemas.microsoft.com/office/powerpoint/2010/main" val="2777131786"/>
      </p:ext>
    </p:extLst>
  </p:cSld>
  <p:clrMap bg1="lt1" tx1="dk1" bg2="lt2" tx2="dk2" accent1="accent1" accent2="accent2" accent3="accent3" accent4="accent4" accent5="accent5" accent6="accent6" hlink="hlink" folHlink="folHlink"/>
  <p:sldLayoutIdLst>
    <p:sldLayoutId id="2147483673" r:id="rId1"/>
    <p:sldLayoutId id="2147483684" r:id="rId2"/>
    <p:sldLayoutId id="2147483685" r:id="rId3"/>
    <p:sldLayoutId id="2147483686" r:id="rId4"/>
    <p:sldLayoutId id="2147483658" r:id="rId5"/>
    <p:sldLayoutId id="2147483674" r:id="rId6"/>
    <p:sldLayoutId id="2147483676" r:id="rId7"/>
    <p:sldLayoutId id="2147483677" r:id="rId8"/>
    <p:sldLayoutId id="2147483678" r:id="rId9"/>
    <p:sldLayoutId id="2147483679" r:id="rId10"/>
    <p:sldLayoutId id="2147483687" r:id="rId11"/>
    <p:sldLayoutId id="2147483680" r:id="rId12"/>
    <p:sldLayoutId id="2147483681" r:id="rId13"/>
    <p:sldLayoutId id="2147483682" r:id="rId14"/>
    <p:sldLayoutId id="2147483683" r:id="rId15"/>
    <p:sldLayoutId id="2147483669" r:id="rId16"/>
    <p:sldLayoutId id="2147483672" r:id="rId17"/>
    <p:sldLayoutId id="2147483688" r:id="rId18"/>
  </p:sldLayoutIdLst>
  <p:hf hdr="0"/>
  <p:txStyles>
    <p:titleStyle>
      <a:lvl1pPr algn="l" defTabSz="914400" rtl="0" eaLnBrk="1" latinLnBrk="0" hangingPunct="1">
        <a:lnSpc>
          <a:spcPct val="90000"/>
        </a:lnSpc>
        <a:spcBef>
          <a:spcPct val="0"/>
        </a:spcBef>
        <a:buNone/>
        <a:defRPr sz="3600" b="0" kern="1200">
          <a:solidFill>
            <a:schemeClr val="accent1"/>
          </a:solidFill>
          <a:latin typeface="+mj-lt"/>
          <a:ea typeface="+mj-ea"/>
          <a:cs typeface="+mj-cs"/>
        </a:defRPr>
      </a:lvl1pPr>
    </p:titleStyle>
    <p:body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hyperlink" Target="https://doi.org/10.7554/eLife.16800"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parceurope.org/oaca/"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hyperlink" Target="https://doi.org/10.7554/eLife.16800" TargetMode="Externa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7554/eLife.16800" TargetMode="External"/><Relationship Id="rId2" Type="http://schemas.openxmlformats.org/officeDocument/2006/relationships/hyperlink" Target="https://elifesciences.org/articles/16800#bib1" TargetMode="Externa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7554/eLife.16800" TargetMode="External"/><Relationship Id="rId2" Type="http://schemas.openxmlformats.org/officeDocument/2006/relationships/hyperlink" Target="https://elifesciences.org/articles/16800#bib142"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hyperlink" Target="https://www.altmetric.com/blog/open-access-media-coverag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7554/eLife.16800"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doi.org/10.6084/m9.figshare.c.4543967.v1" TargetMode="External"/><Relationship Id="rId1" Type="http://schemas.openxmlformats.org/officeDocument/2006/relationships/slideLayout" Target="../slideLayouts/slideLayout12.xml"/><Relationship Id="rId5" Type="http://schemas.openxmlformats.org/officeDocument/2006/relationships/image" Target="../media/image32.png"/><Relationship Id="rId4" Type="http://schemas.openxmlformats.org/officeDocument/2006/relationships/hyperlink" Target="https://www.facebook.com/scientificdata/videos/470542510335762?t=1352"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doi.org/10.7554/eLife.16800" TargetMode="External"/><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2.xml"/><Relationship Id="rId4" Type="http://schemas.openxmlformats.org/officeDocument/2006/relationships/hyperlink" Target="http://www.onlinemagazine.library.tudelft.nl/?p=2060"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jpg"/><Relationship Id="rId1" Type="http://schemas.openxmlformats.org/officeDocument/2006/relationships/slideLayout" Target="../slideLayouts/slideLayout12.xml"/><Relationship Id="rId4" Type="http://schemas.openxmlformats.org/officeDocument/2006/relationships/hyperlink" Target="http://www.onlinemagazine.library.tudelft.nl/?p=2060"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doi.org/10.7554/eLife.16800"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 Id="rId5" Type="http://schemas.openxmlformats.org/officeDocument/2006/relationships/hyperlink" Target="https://doi.org/10.7554/eLife.16800" TargetMode="External"/><Relationship Id="rId4" Type="http://schemas.openxmlformats.org/officeDocument/2006/relationships/hyperlink" Target="https://www.nicebread.de/open-science-hiring-practices/"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www.nwo.nl/en/news-and-events/news/2019/04/knaw-nwo-and-zonmw-to-sign-dora-declaration.html" TargetMode="External"/><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9.xml"/><Relationship Id="rId5" Type="http://schemas.openxmlformats.org/officeDocument/2006/relationships/hyperlink" Target="https://www.nwo.nl/en/news-and-events/news/2019/11/knowledge-sector-sector-takes-major-step-forward-in-new-approach-to-recognising-and-rewarding-academics.html" TargetMode="External"/><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hyperlink" Target="https://sfdora.org/2019/11/14/quality-over-quantity-how-the-dutch-research-council-is-giving-researchers-the-opportunity-to-showcase-diverse-types-of-talent/" TargetMode="External"/><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s://doi.org/10.7554/eLife.16800"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hyperlink" Target="https://doi.org/10.7554/eLife.16800"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hyperlink" Target="https://osceindhoven.github.io/" TargetMode="External"/><Relationship Id="rId7" Type="http://schemas.openxmlformats.org/officeDocument/2006/relationships/hyperlink" Target="https://openscience-utrecht.com/" TargetMode="External"/><Relationship Id="rId2" Type="http://schemas.openxmlformats.org/officeDocument/2006/relationships/hyperlink" Target="https://openscience-amsterdam.com/" TargetMode="External"/><Relationship Id="rId1" Type="http://schemas.openxmlformats.org/officeDocument/2006/relationships/slideLayout" Target="../slideLayouts/slideLayout8.xml"/><Relationship Id="rId6" Type="http://schemas.openxmlformats.org/officeDocument/2006/relationships/hyperlink" Target="https://www.tilburguniversity.edu/research/open-science-community" TargetMode="External"/><Relationship Id="rId5" Type="http://schemas.openxmlformats.org/officeDocument/2006/relationships/hyperlink" Target="https://www.universiteitleiden.nl/open-science-community-leiden" TargetMode="External"/><Relationship Id="rId4" Type="http://schemas.openxmlformats.org/officeDocument/2006/relationships/hyperlink" Target="https://openscience-groningen.nl/oscg/"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doi.org/10.7554/eLife.16800" TargetMode="External"/><Relationship Id="rId1" Type="http://schemas.openxmlformats.org/officeDocument/2006/relationships/slideLayout" Target="../slideLayouts/slideLayout6.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52B764-DFD5-4827-9DBA-3CAC80432C01}"/>
              </a:ext>
            </a:extLst>
          </p:cNvPr>
          <p:cNvSpPr>
            <a:spLocks noGrp="1"/>
          </p:cNvSpPr>
          <p:nvPr>
            <p:ph type="ctrTitle"/>
          </p:nvPr>
        </p:nvSpPr>
        <p:spPr>
          <a:xfrm>
            <a:off x="1368000" y="1417192"/>
            <a:ext cx="8159149" cy="825246"/>
          </a:xfrm>
        </p:spPr>
        <p:txBody>
          <a:bodyPr/>
          <a:lstStyle/>
          <a:p>
            <a:r>
              <a:rPr lang="nl-NL" dirty="0" smtClean="0"/>
              <a:t>How open </a:t>
            </a:r>
            <a:r>
              <a:rPr lang="nl-NL" dirty="0" err="1" smtClean="0"/>
              <a:t>science</a:t>
            </a:r>
            <a:r>
              <a:rPr lang="nl-NL" dirty="0" smtClean="0"/>
              <a:t> </a:t>
            </a:r>
            <a:r>
              <a:rPr lang="nl-NL" dirty="0" err="1" smtClean="0"/>
              <a:t>helps</a:t>
            </a:r>
            <a:r>
              <a:rPr lang="nl-NL" dirty="0" smtClean="0"/>
              <a:t> </a:t>
            </a:r>
            <a:r>
              <a:rPr lang="nl-NL" dirty="0" err="1" smtClean="0"/>
              <a:t>researchers</a:t>
            </a:r>
            <a:r>
              <a:rPr lang="nl-NL" dirty="0" smtClean="0"/>
              <a:t> </a:t>
            </a:r>
            <a:r>
              <a:rPr lang="nl-NL" dirty="0" err="1" smtClean="0"/>
              <a:t>succeed</a:t>
            </a:r>
            <a:endParaRPr lang="nl-NL" dirty="0"/>
          </a:p>
        </p:txBody>
      </p:sp>
      <p:sp>
        <p:nvSpPr>
          <p:cNvPr id="3" name="Ondertitel 2">
            <a:extLst>
              <a:ext uri="{FF2B5EF4-FFF2-40B4-BE49-F238E27FC236}">
                <a16:creationId xmlns:a16="http://schemas.microsoft.com/office/drawing/2014/main" id="{C8315908-D1F1-4948-9790-3F21FAC10FE4}"/>
              </a:ext>
            </a:extLst>
          </p:cNvPr>
          <p:cNvSpPr>
            <a:spLocks noGrp="1"/>
          </p:cNvSpPr>
          <p:nvPr>
            <p:ph type="subTitle" idx="1"/>
          </p:nvPr>
        </p:nvSpPr>
        <p:spPr>
          <a:xfrm>
            <a:off x="1368000" y="2346592"/>
            <a:ext cx="8150587" cy="1075033"/>
          </a:xfrm>
        </p:spPr>
        <p:txBody>
          <a:bodyPr/>
          <a:lstStyle/>
          <a:p>
            <a:r>
              <a:rPr lang="nl-NL" dirty="0" smtClean="0"/>
              <a:t>Maria Cruz </a:t>
            </a:r>
            <a:r>
              <a:rPr lang="nl-NL" dirty="0"/>
              <a:t>| </a:t>
            </a:r>
            <a:r>
              <a:rPr lang="nl-NL" dirty="0" smtClean="0"/>
              <a:t>ONWAR </a:t>
            </a:r>
            <a:r>
              <a:rPr lang="nl-NL" dirty="0" err="1" smtClean="0"/>
              <a:t>Annual</a:t>
            </a:r>
            <a:r>
              <a:rPr lang="nl-NL" dirty="0" smtClean="0"/>
              <a:t> </a:t>
            </a:r>
            <a:r>
              <a:rPr lang="nl-NL" dirty="0"/>
              <a:t>PhD-Student Meeting | </a:t>
            </a:r>
            <a:r>
              <a:rPr lang="nl-NL" dirty="0" smtClean="0"/>
              <a:t>21 November 2019</a:t>
            </a:r>
          </a:p>
          <a:p>
            <a:endParaRPr lang="nl-NL" dirty="0"/>
          </a:p>
        </p:txBody>
      </p:sp>
      <p:sp>
        <p:nvSpPr>
          <p:cNvPr id="4" name="Tijdelijke aanduiding voor datum 3">
            <a:extLst>
              <a:ext uri="{FF2B5EF4-FFF2-40B4-BE49-F238E27FC236}">
                <a16:creationId xmlns:a16="http://schemas.microsoft.com/office/drawing/2014/main" id="{39D5662D-3856-4BCF-A8AD-C24BFFD5A1FA}"/>
              </a:ext>
            </a:extLst>
          </p:cNvPr>
          <p:cNvSpPr>
            <a:spLocks noGrp="1"/>
          </p:cNvSpPr>
          <p:nvPr>
            <p:ph type="dt" sz="half" idx="10"/>
          </p:nvPr>
        </p:nvSpPr>
        <p:spPr/>
        <p:txBody>
          <a:bodyPr/>
          <a:lstStyle/>
          <a:p>
            <a:fld id="{7961B630-F093-40D7-868F-9EB30C728DF2}" type="datetime3">
              <a:rPr lang="nl-NL" smtClean="0"/>
              <a:t>21/11/19</a:t>
            </a:fld>
            <a:endParaRPr lang="nl-NL" dirty="0"/>
          </a:p>
        </p:txBody>
      </p:sp>
      <p:sp>
        <p:nvSpPr>
          <p:cNvPr id="5" name="Tijdelijke aanduiding voor voettekst 4">
            <a:extLst>
              <a:ext uri="{FF2B5EF4-FFF2-40B4-BE49-F238E27FC236}">
                <a16:creationId xmlns:a16="http://schemas.microsoft.com/office/drawing/2014/main" id="{321ED48F-DEF4-493E-AB86-0B6351B046C1}"/>
              </a:ext>
            </a:extLst>
          </p:cNvPr>
          <p:cNvSpPr>
            <a:spLocks noGrp="1"/>
          </p:cNvSpPr>
          <p:nvPr>
            <p:ph type="ftr" sz="quarter" idx="11"/>
          </p:nvPr>
        </p:nvSpPr>
        <p:spPr/>
        <p:txBody>
          <a:bodyPr/>
          <a:lstStyle/>
          <a:p>
            <a:r>
              <a:rPr lang="nl-NL" noProof="0"/>
              <a:t>Invoegen &gt; Koptekst en voettekst</a:t>
            </a:r>
            <a:endParaRPr lang="nl-NL" noProof="0" dirty="0"/>
          </a:p>
        </p:txBody>
      </p:sp>
      <p:sp>
        <p:nvSpPr>
          <p:cNvPr id="6" name="Tijdelijke aanduiding voor dianummer 5">
            <a:extLst>
              <a:ext uri="{FF2B5EF4-FFF2-40B4-BE49-F238E27FC236}">
                <a16:creationId xmlns:a16="http://schemas.microsoft.com/office/drawing/2014/main" id="{2E118D60-D769-44C6-ACE9-0C111BB92320}"/>
              </a:ext>
            </a:extLst>
          </p:cNvPr>
          <p:cNvSpPr>
            <a:spLocks noGrp="1"/>
          </p:cNvSpPr>
          <p:nvPr>
            <p:ph type="sldNum" sz="quarter" idx="12"/>
          </p:nvPr>
        </p:nvSpPr>
        <p:spPr/>
        <p:txBody>
          <a:bodyPr/>
          <a:lstStyle/>
          <a:p>
            <a:fld id="{D7B5DC5B-6873-43DB-ADC7-B15ACCE0DFDB}" type="slidenum">
              <a:rPr lang="nl-NL" noProof="0" smtClean="0"/>
              <a:t>1</a:t>
            </a:fld>
            <a:endParaRPr lang="nl-NL" noProof="0" dirty="0"/>
          </a:p>
        </p:txBody>
      </p:sp>
    </p:spTree>
    <p:extLst>
      <p:ext uri="{BB962C8B-B14F-4D97-AF65-F5344CB8AC3E}">
        <p14:creationId xmlns:p14="http://schemas.microsoft.com/office/powerpoint/2010/main" val="834401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afbeelding 7"/>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2832" b="2832"/>
          <a:stretch>
            <a:fillRect/>
          </a:stretch>
        </p:blipFill>
        <p:spPr/>
      </p:pic>
      <p:sp>
        <p:nvSpPr>
          <p:cNvPr id="3" name="Titel 2"/>
          <p:cNvSpPr>
            <a:spLocks noGrp="1"/>
          </p:cNvSpPr>
          <p:nvPr>
            <p:ph type="title"/>
          </p:nvPr>
        </p:nvSpPr>
        <p:spPr>
          <a:xfrm>
            <a:off x="899998" y="720000"/>
            <a:ext cx="5427758" cy="1059104"/>
          </a:xfrm>
        </p:spPr>
        <p:txBody>
          <a:bodyPr/>
          <a:lstStyle/>
          <a:p>
            <a:r>
              <a:rPr lang="nl-NL" dirty="0" smtClean="0"/>
              <a:t>Open </a:t>
            </a:r>
            <a:r>
              <a:rPr lang="nl-NL" dirty="0" err="1" smtClean="0"/>
              <a:t>Science</a:t>
            </a:r>
            <a:r>
              <a:rPr lang="nl-NL" dirty="0" smtClean="0"/>
              <a:t> is </a:t>
            </a:r>
            <a:r>
              <a:rPr lang="nl-NL" dirty="0" err="1" smtClean="0"/>
              <a:t>associated</a:t>
            </a:r>
            <a:r>
              <a:rPr lang="nl-NL" dirty="0" smtClean="0"/>
              <a:t> </a:t>
            </a:r>
            <a:r>
              <a:rPr lang="nl-NL" dirty="0" err="1" smtClean="0"/>
              <a:t>with</a:t>
            </a:r>
            <a:r>
              <a:rPr lang="nl-NL" dirty="0" smtClean="0"/>
              <a:t> </a:t>
            </a:r>
            <a:r>
              <a:rPr lang="nl-NL" dirty="0" err="1" smtClean="0"/>
              <a:t>increases</a:t>
            </a:r>
            <a:r>
              <a:rPr lang="nl-NL" dirty="0" smtClean="0"/>
              <a:t> in:</a:t>
            </a:r>
            <a:endParaRPr lang="nl-NL" dirty="0"/>
          </a:p>
        </p:txBody>
      </p:sp>
      <p:sp>
        <p:nvSpPr>
          <p:cNvPr id="4" name="Tijdelijke aanduiding voor verticale tekst 3"/>
          <p:cNvSpPr>
            <a:spLocks noGrp="1"/>
          </p:cNvSpPr>
          <p:nvPr>
            <p:ph type="body" orient="vert" idx="1"/>
          </p:nvPr>
        </p:nvSpPr>
        <p:spPr>
          <a:xfrm>
            <a:off x="1367998" y="2129259"/>
            <a:ext cx="4491757" cy="3784523"/>
          </a:xfrm>
        </p:spPr>
        <p:txBody>
          <a:bodyPr/>
          <a:lstStyle/>
          <a:p>
            <a:r>
              <a:rPr lang="nl-NL" sz="3200" dirty="0" err="1" smtClean="0"/>
              <a:t>Citations</a:t>
            </a:r>
            <a:endParaRPr lang="nl-NL" sz="3200" dirty="0" smtClean="0"/>
          </a:p>
          <a:p>
            <a:r>
              <a:rPr lang="nl-NL" sz="3200" dirty="0" smtClean="0"/>
              <a:t>Media attention</a:t>
            </a:r>
          </a:p>
          <a:p>
            <a:r>
              <a:rPr lang="nl-NL" sz="3200" dirty="0" err="1" smtClean="0"/>
              <a:t>Potential</a:t>
            </a:r>
            <a:r>
              <a:rPr lang="nl-NL" sz="3200" dirty="0" smtClean="0"/>
              <a:t> Collaborators</a:t>
            </a:r>
          </a:p>
          <a:p>
            <a:r>
              <a:rPr lang="nl-NL" sz="3200" dirty="0" smtClean="0"/>
              <a:t>Job </a:t>
            </a:r>
            <a:r>
              <a:rPr lang="nl-NL" sz="3200" dirty="0" err="1" smtClean="0"/>
              <a:t>opportunities</a:t>
            </a:r>
            <a:endParaRPr lang="nl-NL" sz="3200" dirty="0" smtClean="0"/>
          </a:p>
          <a:p>
            <a:r>
              <a:rPr lang="nl-NL" sz="3200" dirty="0" err="1" smtClean="0"/>
              <a:t>Funding</a:t>
            </a:r>
            <a:r>
              <a:rPr lang="nl-NL" sz="3200" dirty="0" smtClean="0"/>
              <a:t> </a:t>
            </a:r>
            <a:r>
              <a:rPr lang="nl-NL" sz="3200" dirty="0" err="1" smtClean="0"/>
              <a:t>opportunities</a:t>
            </a:r>
            <a:endParaRPr lang="nl-NL" sz="3200" dirty="0" smtClean="0"/>
          </a:p>
          <a:p>
            <a:endParaRPr lang="nl-NL" sz="3200" dirty="0"/>
          </a:p>
        </p:txBody>
      </p:sp>
      <p:sp>
        <p:nvSpPr>
          <p:cNvPr id="7" name="Tijdelijke aanduiding voor dianummer 6"/>
          <p:cNvSpPr>
            <a:spLocks noGrp="1"/>
          </p:cNvSpPr>
          <p:nvPr>
            <p:ph type="sldNum" sz="quarter" idx="12"/>
          </p:nvPr>
        </p:nvSpPr>
        <p:spPr/>
        <p:txBody>
          <a:bodyPr/>
          <a:lstStyle/>
          <a:p>
            <a:fld id="{D7B5DC5B-6873-43DB-ADC7-B15ACCE0DFDB}" type="slidenum">
              <a:rPr lang="nl-NL" noProof="0" smtClean="0"/>
              <a:t>10</a:t>
            </a:fld>
            <a:endParaRPr lang="nl-NL" noProof="0"/>
          </a:p>
        </p:txBody>
      </p:sp>
      <p:sp>
        <p:nvSpPr>
          <p:cNvPr id="9" name="Tijdelijke aanduiding voor verticale tekst 12"/>
          <p:cNvSpPr txBox="1">
            <a:spLocks/>
          </p:cNvSpPr>
          <p:nvPr/>
        </p:nvSpPr>
        <p:spPr>
          <a:xfrm>
            <a:off x="1117762" y="5550940"/>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4"/>
              </a:rPr>
              <a:t>10.7554/eLife.16800</a:t>
            </a:r>
            <a:endParaRPr lang="nl-NL" sz="1400" dirty="0"/>
          </a:p>
        </p:txBody>
      </p:sp>
    </p:spTree>
    <p:extLst>
      <p:ext uri="{BB962C8B-B14F-4D97-AF65-F5344CB8AC3E}">
        <p14:creationId xmlns:p14="http://schemas.microsoft.com/office/powerpoint/2010/main" val="210521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p:cNvSpPr>
            <a:spLocks noGrp="1"/>
          </p:cNvSpPr>
          <p:nvPr>
            <p:ph type="title"/>
          </p:nvPr>
        </p:nvSpPr>
        <p:spPr/>
        <p:txBody>
          <a:bodyPr/>
          <a:lstStyle/>
          <a:p>
            <a:r>
              <a:rPr lang="nl-NL" dirty="0" smtClean="0"/>
              <a:t>1. Open </a:t>
            </a:r>
            <a:r>
              <a:rPr lang="nl-NL" dirty="0" err="1" smtClean="0"/>
              <a:t>publications</a:t>
            </a:r>
            <a:r>
              <a:rPr lang="nl-NL" dirty="0" smtClean="0"/>
              <a:t> get more </a:t>
            </a:r>
            <a:r>
              <a:rPr lang="nl-NL" dirty="0" err="1" smtClean="0"/>
              <a:t>citations</a:t>
            </a:r>
            <a:endParaRPr lang="nl-NL"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pPr/>
              <a:t>11</a:t>
            </a:fld>
            <a:endParaRPr lang="nl-NL" noProof="0"/>
          </a:p>
        </p:txBody>
      </p:sp>
      <p:sp>
        <p:nvSpPr>
          <p:cNvPr id="5" name="Tijdelijke aanduiding voor verticale tekst 12"/>
          <p:cNvSpPr txBox="1">
            <a:spLocks/>
          </p:cNvSpPr>
          <p:nvPr/>
        </p:nvSpPr>
        <p:spPr>
          <a:xfrm>
            <a:off x="1484671" y="6164826"/>
            <a:ext cx="9419303" cy="482109"/>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None/>
            </a:pPr>
            <a:r>
              <a:rPr lang="en-US" sz="1400" dirty="0"/>
              <a:t>Source: Data from </a:t>
            </a:r>
            <a:r>
              <a:rPr lang="en-US" sz="1400" dirty="0">
                <a:hlinkClick r:id="rId3"/>
              </a:rPr>
              <a:t>The Open Access Citation Advantage Service</a:t>
            </a:r>
            <a:r>
              <a:rPr lang="en-US" sz="1400" dirty="0"/>
              <a:t>, SPARC Europe. Accessed October, 2015. </a:t>
            </a:r>
            <a:r>
              <a:rPr lang="en-US" sz="1400" dirty="0" smtClean="0"/>
              <a:t>Figure </a:t>
            </a:r>
            <a:r>
              <a:rPr lang="en-US" sz="1400" dirty="0"/>
              <a:t>produced by E.C. McKiernan (CC BY).</a:t>
            </a:r>
            <a:endParaRPr lang="nl-NL" sz="1400" dirty="0"/>
          </a:p>
        </p:txBody>
      </p:sp>
      <p:pic>
        <p:nvPicPr>
          <p:cNvPr id="2" name="Afbeelding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917" y="1417232"/>
            <a:ext cx="7606786" cy="4418659"/>
          </a:xfrm>
          <a:prstGeom prst="rect">
            <a:avLst/>
          </a:prstGeom>
        </p:spPr>
      </p:pic>
      <p:sp>
        <p:nvSpPr>
          <p:cNvPr id="8" name="Tekstvak 7"/>
          <p:cNvSpPr txBox="1">
            <a:spLocks/>
          </p:cNvSpPr>
          <p:nvPr/>
        </p:nvSpPr>
        <p:spPr>
          <a:xfrm>
            <a:off x="6042991" y="1263999"/>
            <a:ext cx="5413087" cy="3349485"/>
          </a:xfrm>
          <a:prstGeom prst="rect">
            <a:avLst/>
          </a:prstGeom>
          <a:solidFill>
            <a:schemeClr val="bg1"/>
          </a:solidFill>
        </p:spPr>
        <p:txBody>
          <a:bodyPr wrap="square" lIns="252000" tIns="252000" rIns="180000" bIns="180000" rtlCol="0">
            <a:noAutofit/>
          </a:bodyPr>
          <a:lstStyle/>
          <a:p>
            <a:r>
              <a:rPr lang="en-US" sz="2400" dirty="0">
                <a:solidFill>
                  <a:srgbClr val="5F5F5F"/>
                </a:solidFill>
              </a:rPr>
              <a:t>The OA citation advantage can be conferred regardless of whether articles are published in fully OA journals, subscription journals with OA options (hybrid journals), or self-archived in open repositories.</a:t>
            </a:r>
            <a:endParaRPr lang="nl-NL" sz="2400" dirty="0">
              <a:solidFill>
                <a:srgbClr val="5F5F5F"/>
              </a:solidFill>
            </a:endParaRPr>
          </a:p>
        </p:txBody>
      </p:sp>
      <p:sp>
        <p:nvSpPr>
          <p:cNvPr id="9" name="Tijdelijke aanduiding voor verticale tekst 12"/>
          <p:cNvSpPr txBox="1">
            <a:spLocks/>
          </p:cNvSpPr>
          <p:nvPr/>
        </p:nvSpPr>
        <p:spPr>
          <a:xfrm>
            <a:off x="8140892" y="3832027"/>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5"/>
              </a:rPr>
              <a:t>10.7554/eLife.16800</a:t>
            </a:r>
            <a:endParaRPr lang="nl-NL" sz="1400" dirty="0"/>
          </a:p>
        </p:txBody>
      </p:sp>
    </p:spTree>
    <p:extLst>
      <p:ext uri="{BB962C8B-B14F-4D97-AF65-F5344CB8AC3E}">
        <p14:creationId xmlns:p14="http://schemas.microsoft.com/office/powerpoint/2010/main" val="247971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2. Open </a:t>
            </a:r>
            <a:r>
              <a:rPr lang="nl-NL" dirty="0" err="1" smtClean="0"/>
              <a:t>publications</a:t>
            </a:r>
            <a:r>
              <a:rPr lang="nl-NL" dirty="0" smtClean="0"/>
              <a:t> get more media </a:t>
            </a:r>
            <a:r>
              <a:rPr lang="nl-NL" dirty="0" err="1" smtClean="0"/>
              <a:t>coverage</a:t>
            </a:r>
            <a:r>
              <a:rPr lang="nl-NL" dirty="0" smtClean="0"/>
              <a:t> </a:t>
            </a:r>
            <a:endParaRPr lang="nl-NL" dirty="0"/>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pPr/>
              <a:t>12</a:t>
            </a:fld>
            <a:endParaRPr lang="nl-NL" noProof="0"/>
          </a:p>
        </p:txBody>
      </p:sp>
      <p:sp>
        <p:nvSpPr>
          <p:cNvPr id="6" name="Tijdelijke aanduiding voor verticale tekst 1"/>
          <p:cNvSpPr txBox="1">
            <a:spLocks/>
          </p:cNvSpPr>
          <p:nvPr/>
        </p:nvSpPr>
        <p:spPr>
          <a:xfrm>
            <a:off x="1368000" y="1552790"/>
            <a:ext cx="8799730" cy="1996655"/>
          </a:xfrm>
          <a:prstGeom prst="rect">
            <a:avLst/>
          </a:prstGeom>
        </p:spPr>
        <p:txBody>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r>
              <a:rPr lang="en-US" sz="2400" dirty="0" smtClean="0"/>
              <a:t>There is evidence that publishing articles openly can help researchers get noticed.</a:t>
            </a:r>
          </a:p>
          <a:p>
            <a:pPr lvl="1"/>
            <a:r>
              <a:rPr lang="en-US" sz="2000" dirty="0" smtClean="0"/>
              <a:t>A study of over 2,000 articles published in </a:t>
            </a:r>
            <a:r>
              <a:rPr lang="en-US" sz="2000" i="1" dirty="0" smtClean="0"/>
              <a:t>Nature Communications</a:t>
            </a:r>
            <a:r>
              <a:rPr lang="en-US" sz="2000" dirty="0" smtClean="0"/>
              <a:t> showed that those published openly received nearly double the number of unique tweeters and </a:t>
            </a:r>
            <a:r>
              <a:rPr lang="en-US" sz="2000" dirty="0" err="1" smtClean="0"/>
              <a:t>Mendeley</a:t>
            </a:r>
            <a:r>
              <a:rPr lang="en-US" sz="2000" dirty="0" smtClean="0"/>
              <a:t> readers as closed-access articles (</a:t>
            </a:r>
            <a:r>
              <a:rPr lang="en-US" sz="2000" dirty="0" smtClean="0">
                <a:hlinkClick r:id="rId2"/>
              </a:rPr>
              <a:t>Adie, 2014a</a:t>
            </a:r>
            <a:r>
              <a:rPr lang="en-US" sz="2000" dirty="0" smtClean="0"/>
              <a:t>).</a:t>
            </a:r>
          </a:p>
          <a:p>
            <a:pPr marL="0" indent="0">
              <a:buNone/>
            </a:pPr>
            <a:endParaRPr lang="en-US" sz="2400" dirty="0" smtClean="0"/>
          </a:p>
          <a:p>
            <a:endParaRPr lang="nl-NL" sz="2400" dirty="0"/>
          </a:p>
        </p:txBody>
      </p:sp>
      <p:sp>
        <p:nvSpPr>
          <p:cNvPr id="11" name="Tijdelijke aanduiding voor verticale tekst 12"/>
          <p:cNvSpPr txBox="1">
            <a:spLocks/>
          </p:cNvSpPr>
          <p:nvPr/>
        </p:nvSpPr>
        <p:spPr>
          <a:xfrm>
            <a:off x="8945961" y="6197540"/>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3"/>
              </a:rPr>
              <a:t>10.7554/eLife.16800</a:t>
            </a:r>
            <a:endParaRPr lang="nl-NL" sz="1400" dirty="0"/>
          </a:p>
        </p:txBody>
      </p:sp>
      <p:pic>
        <p:nvPicPr>
          <p:cNvPr id="3" name="Afbeelding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6641" y="3435675"/>
            <a:ext cx="5807192" cy="3029839"/>
          </a:xfrm>
          <a:prstGeom prst="rect">
            <a:avLst/>
          </a:prstGeom>
        </p:spPr>
      </p:pic>
    </p:spTree>
    <p:extLst>
      <p:ext uri="{BB962C8B-B14F-4D97-AF65-F5344CB8AC3E}">
        <p14:creationId xmlns:p14="http://schemas.microsoft.com/office/powerpoint/2010/main" val="61405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2. Open </a:t>
            </a:r>
            <a:r>
              <a:rPr lang="nl-NL" dirty="0" err="1" smtClean="0"/>
              <a:t>publications</a:t>
            </a:r>
            <a:r>
              <a:rPr lang="nl-NL" dirty="0" smtClean="0"/>
              <a:t> get more media </a:t>
            </a:r>
            <a:r>
              <a:rPr lang="nl-NL" dirty="0" err="1" smtClean="0"/>
              <a:t>coverage</a:t>
            </a:r>
            <a:r>
              <a:rPr lang="nl-NL" dirty="0" smtClean="0"/>
              <a:t> </a:t>
            </a:r>
            <a:endParaRPr lang="nl-NL" dirty="0"/>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pPr/>
              <a:t>13</a:t>
            </a:fld>
            <a:endParaRPr lang="nl-NL" noProof="0"/>
          </a:p>
        </p:txBody>
      </p:sp>
      <p:sp>
        <p:nvSpPr>
          <p:cNvPr id="6" name="Tijdelijke aanduiding voor verticale tekst 1"/>
          <p:cNvSpPr txBox="1">
            <a:spLocks/>
          </p:cNvSpPr>
          <p:nvPr/>
        </p:nvSpPr>
        <p:spPr>
          <a:xfrm>
            <a:off x="1368000" y="1552790"/>
            <a:ext cx="8799730" cy="4718801"/>
          </a:xfrm>
          <a:prstGeom prst="rect">
            <a:avLst/>
          </a:prstGeom>
        </p:spPr>
        <p:txBody>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endParaRPr lang="en-US" sz="2400" dirty="0" smtClean="0"/>
          </a:p>
          <a:p>
            <a:r>
              <a:rPr lang="en-US" sz="2400" dirty="0" smtClean="0"/>
              <a:t>A similar study of over 1,700 </a:t>
            </a:r>
            <a:r>
              <a:rPr lang="en-US" sz="2400" i="1" dirty="0" smtClean="0"/>
              <a:t>Nature Communications</a:t>
            </a:r>
            <a:r>
              <a:rPr lang="en-US" sz="2400" dirty="0" smtClean="0"/>
              <a:t> articles found that OA articles receive 2.5–4.4 times the number of page views, and garnered more social media attention via Twitter and Facebook than non-OA articles (</a:t>
            </a:r>
            <a:r>
              <a:rPr lang="en-US" sz="2400" dirty="0" smtClean="0">
                <a:hlinkClick r:id="rId2"/>
              </a:rPr>
              <a:t>Wang et al., 2015</a:t>
            </a:r>
            <a:r>
              <a:rPr lang="en-US" sz="2400" dirty="0" smtClean="0"/>
              <a:t>).</a:t>
            </a:r>
          </a:p>
          <a:p>
            <a:endParaRPr lang="en-US" sz="2400" dirty="0" smtClean="0"/>
          </a:p>
          <a:p>
            <a:r>
              <a:rPr lang="en-US" sz="2400" dirty="0" smtClean="0"/>
              <a:t>There </a:t>
            </a:r>
            <a:r>
              <a:rPr lang="en-US" sz="2400" dirty="0"/>
              <a:t>is tentative evidence that news coverage confers a citation advantage.</a:t>
            </a:r>
            <a:endParaRPr lang="en-US" sz="2400" dirty="0" smtClean="0"/>
          </a:p>
          <a:p>
            <a:pPr marL="0" indent="0">
              <a:buNone/>
            </a:pPr>
            <a:endParaRPr lang="en-US" sz="2400" dirty="0" smtClean="0"/>
          </a:p>
          <a:p>
            <a:endParaRPr lang="nl-NL" sz="2400" dirty="0"/>
          </a:p>
        </p:txBody>
      </p:sp>
      <p:sp>
        <p:nvSpPr>
          <p:cNvPr id="11" name="Tijdelijke aanduiding voor verticale tekst 12"/>
          <p:cNvSpPr txBox="1">
            <a:spLocks/>
          </p:cNvSpPr>
          <p:nvPr/>
        </p:nvSpPr>
        <p:spPr>
          <a:xfrm>
            <a:off x="8945961" y="6197540"/>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3"/>
              </a:rPr>
              <a:t>10.7554/eLife.16800</a:t>
            </a:r>
            <a:endParaRPr lang="nl-NL" sz="1400" dirty="0"/>
          </a:p>
        </p:txBody>
      </p:sp>
    </p:spTree>
    <p:extLst>
      <p:ext uri="{BB962C8B-B14F-4D97-AF65-F5344CB8AC3E}">
        <p14:creationId xmlns:p14="http://schemas.microsoft.com/office/powerpoint/2010/main" val="3975529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fld id="{D7B5DC5B-6873-43DB-ADC7-B15ACCE0DFDB}" type="slidenum">
              <a:rPr lang="nl-NL" noProof="0" smtClean="0"/>
              <a:pPr/>
              <a:t>14</a:t>
            </a:fld>
            <a:endParaRPr lang="nl-NL" noProof="0"/>
          </a:p>
        </p:txBody>
      </p:sp>
      <p:sp>
        <p:nvSpPr>
          <p:cNvPr id="2" name="Titel 1"/>
          <p:cNvSpPr>
            <a:spLocks noGrp="1"/>
          </p:cNvSpPr>
          <p:nvPr>
            <p:ph type="title"/>
          </p:nvPr>
        </p:nvSpPr>
        <p:spPr/>
        <p:txBody>
          <a:bodyPr/>
          <a:lstStyle/>
          <a:p>
            <a:r>
              <a:rPr lang="nl-NL" dirty="0" smtClean="0"/>
              <a:t>An </a:t>
            </a:r>
            <a:r>
              <a:rPr lang="nl-NL" dirty="0" err="1" smtClean="0"/>
              <a:t>example</a:t>
            </a:r>
            <a:r>
              <a:rPr lang="nl-NL" dirty="0" smtClean="0"/>
              <a:t> (</a:t>
            </a:r>
            <a:r>
              <a:rPr lang="nl-NL" dirty="0" err="1" smtClean="0"/>
              <a:t>albeit</a:t>
            </a:r>
            <a:r>
              <a:rPr lang="nl-NL" dirty="0" smtClean="0"/>
              <a:t> </a:t>
            </a:r>
            <a:r>
              <a:rPr lang="nl-NL" dirty="0" err="1" smtClean="0"/>
              <a:t>an</a:t>
            </a:r>
            <a:r>
              <a:rPr lang="nl-NL" dirty="0" smtClean="0"/>
              <a:t> </a:t>
            </a:r>
            <a:r>
              <a:rPr lang="nl-NL" dirty="0" err="1" smtClean="0"/>
              <a:t>outlier</a:t>
            </a:r>
            <a:r>
              <a:rPr lang="nl-NL" dirty="0" smtClean="0"/>
              <a:t>)</a:t>
            </a:r>
            <a:endParaRPr lang="nl-NL" dirty="0"/>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216" y="1443778"/>
            <a:ext cx="6291562" cy="4508127"/>
          </a:xfrm>
          <a:prstGeom prst="rect">
            <a:avLst/>
          </a:prstGeom>
        </p:spPr>
      </p:pic>
      <p:sp>
        <p:nvSpPr>
          <p:cNvPr id="9" name="Google Shape;104;p18"/>
          <p:cNvSpPr txBox="1"/>
          <p:nvPr/>
        </p:nvSpPr>
        <p:spPr>
          <a:xfrm>
            <a:off x="1186216" y="5904145"/>
            <a:ext cx="9488410" cy="895200"/>
          </a:xfrm>
          <a:prstGeom prst="rect">
            <a:avLst/>
          </a:prstGeom>
          <a:noFill/>
          <a:ln>
            <a:noFill/>
          </a:ln>
        </p:spPr>
        <p:txBody>
          <a:bodyPr spcFirstLastPara="1" wrap="square" lIns="91425" tIns="91425" rIns="91425" bIns="91425" anchor="t" anchorCtr="0">
            <a:noAutofit/>
          </a:bodyPr>
          <a:lstStyle/>
          <a:p>
            <a:pPr lvl="0"/>
            <a:r>
              <a:rPr lang="en-GB" dirty="0" smtClean="0">
                <a:solidFill>
                  <a:srgbClr val="5F5F5F"/>
                </a:solidFill>
              </a:rPr>
              <a:t>Example from </a:t>
            </a:r>
            <a:r>
              <a:rPr lang="nl-NL" dirty="0" smtClean="0">
                <a:hlinkClick r:id="rId4"/>
              </a:rPr>
              <a:t>https</a:t>
            </a:r>
            <a:r>
              <a:rPr lang="nl-NL" dirty="0">
                <a:hlinkClick r:id="rId4"/>
              </a:rPr>
              <a:t>://www.altmetric.com/blog/open-access-media-coverage/</a:t>
            </a:r>
            <a:endParaRPr dirty="0"/>
          </a:p>
        </p:txBody>
      </p:sp>
    </p:spTree>
    <p:extLst>
      <p:ext uri="{BB962C8B-B14F-4D97-AF65-F5344CB8AC3E}">
        <p14:creationId xmlns:p14="http://schemas.microsoft.com/office/powerpoint/2010/main" val="4156636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fld id="{D7B5DC5B-6873-43DB-ADC7-B15ACCE0DFDB}" type="slidenum">
              <a:rPr lang="nl-NL" noProof="0" smtClean="0"/>
              <a:pPr/>
              <a:t>15</a:t>
            </a:fld>
            <a:endParaRPr lang="nl-NL" noProof="0"/>
          </a:p>
        </p:txBody>
      </p:sp>
      <p:pic>
        <p:nvPicPr>
          <p:cNvPr id="3" name="Afbeelding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75780"/>
            <a:ext cx="12192000" cy="4926253"/>
          </a:xfrm>
          <a:prstGeom prst="rect">
            <a:avLst/>
          </a:prstGeom>
        </p:spPr>
      </p:pic>
    </p:spTree>
    <p:extLst>
      <p:ext uri="{BB962C8B-B14F-4D97-AF65-F5344CB8AC3E}">
        <p14:creationId xmlns:p14="http://schemas.microsoft.com/office/powerpoint/2010/main" val="4057816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fld id="{D7B5DC5B-6873-43DB-ADC7-B15ACCE0DFDB}" type="slidenum">
              <a:rPr lang="nl-NL" noProof="0" smtClean="0"/>
              <a:pPr/>
              <a:t>16</a:t>
            </a:fld>
            <a:endParaRPr lang="nl-NL" noProof="0"/>
          </a:p>
        </p:txBody>
      </p:sp>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6330"/>
            <a:ext cx="12192000" cy="6025340"/>
          </a:xfrm>
          <a:prstGeom prst="rect">
            <a:avLst/>
          </a:prstGeom>
        </p:spPr>
      </p:pic>
      <p:pic>
        <p:nvPicPr>
          <p:cNvPr id="4" name="Afbeelding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435" y="416330"/>
            <a:ext cx="1800225" cy="552450"/>
          </a:xfrm>
          <a:prstGeom prst="rect">
            <a:avLst/>
          </a:prstGeom>
        </p:spPr>
      </p:pic>
      <p:pic>
        <p:nvPicPr>
          <p:cNvPr id="7" name="Afbeelding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65849" y="3429000"/>
            <a:ext cx="3371850" cy="971550"/>
          </a:xfrm>
          <a:prstGeom prst="rect">
            <a:avLst/>
          </a:prstGeom>
        </p:spPr>
      </p:pic>
      <p:pic>
        <p:nvPicPr>
          <p:cNvPr id="8" name="Afbeelding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4899" y="3429000"/>
            <a:ext cx="3352800" cy="1047750"/>
          </a:xfrm>
          <a:prstGeom prst="rect">
            <a:avLst/>
          </a:prstGeom>
        </p:spPr>
      </p:pic>
    </p:spTree>
    <p:extLst>
      <p:ext uri="{BB962C8B-B14F-4D97-AF65-F5344CB8AC3E}">
        <p14:creationId xmlns:p14="http://schemas.microsoft.com/office/powerpoint/2010/main" val="4136439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3. Data </a:t>
            </a:r>
            <a:r>
              <a:rPr lang="nl-NL" dirty="0" err="1"/>
              <a:t>sharing</a:t>
            </a:r>
            <a:r>
              <a:rPr lang="nl-NL" dirty="0"/>
              <a:t> </a:t>
            </a:r>
            <a:r>
              <a:rPr lang="nl-NL" dirty="0" err="1"/>
              <a:t>also</a:t>
            </a:r>
            <a:r>
              <a:rPr lang="nl-NL" dirty="0"/>
              <a:t> </a:t>
            </a:r>
            <a:r>
              <a:rPr lang="nl-NL" dirty="0" err="1"/>
              <a:t>confers</a:t>
            </a:r>
            <a:r>
              <a:rPr lang="nl-NL" dirty="0"/>
              <a:t> a </a:t>
            </a:r>
            <a:r>
              <a:rPr lang="nl-NL" dirty="0" err="1"/>
              <a:t>citation</a:t>
            </a:r>
            <a:r>
              <a:rPr lang="nl-NL" dirty="0"/>
              <a:t> </a:t>
            </a:r>
            <a:r>
              <a:rPr lang="nl-NL" dirty="0" smtClean="0"/>
              <a:t>advantage</a:t>
            </a:r>
            <a:endParaRPr lang="nl-NL" dirty="0"/>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pPr/>
              <a:t>17</a:t>
            </a:fld>
            <a:endParaRPr lang="nl-NL" noProof="0"/>
          </a:p>
        </p:txBody>
      </p:sp>
      <p:sp>
        <p:nvSpPr>
          <p:cNvPr id="6" name="Tijdelijke aanduiding voor verticale tekst 1"/>
          <p:cNvSpPr txBox="1">
            <a:spLocks/>
          </p:cNvSpPr>
          <p:nvPr/>
        </p:nvSpPr>
        <p:spPr>
          <a:xfrm>
            <a:off x="1368000" y="1552790"/>
            <a:ext cx="8799730" cy="4718801"/>
          </a:xfrm>
          <a:prstGeom prst="rect">
            <a:avLst/>
          </a:prstGeom>
        </p:spPr>
        <p:txBody>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r>
              <a:rPr lang="en-US" sz="3200" dirty="0" smtClean="0"/>
              <a:t>Articles that link to open datasets are cited more frequently than articles that are not associated with open data.</a:t>
            </a:r>
          </a:p>
          <a:p>
            <a:pPr lvl="1"/>
            <a:r>
              <a:rPr lang="en-US" sz="2400" dirty="0" smtClean="0"/>
              <a:t>Astronomy (20% - 50%  citation advantage)</a:t>
            </a:r>
          </a:p>
          <a:p>
            <a:pPr lvl="1"/>
            <a:r>
              <a:rPr lang="en-US" sz="2400" dirty="0" smtClean="0"/>
              <a:t>Paleoceanography (35% </a:t>
            </a:r>
            <a:r>
              <a:rPr lang="en-US" sz="2400" dirty="0"/>
              <a:t>citation advantage</a:t>
            </a:r>
            <a:r>
              <a:rPr lang="en-US" sz="2400" dirty="0" smtClean="0"/>
              <a:t>)</a:t>
            </a:r>
          </a:p>
          <a:p>
            <a:pPr lvl="1"/>
            <a:r>
              <a:rPr lang="en-US" sz="2400" dirty="0" smtClean="0"/>
              <a:t>Gene expression studies (9% - 30% </a:t>
            </a:r>
            <a:r>
              <a:rPr lang="en-US" sz="2400" dirty="0"/>
              <a:t>citation advantage</a:t>
            </a:r>
            <a:r>
              <a:rPr lang="en-US" sz="2400" dirty="0" smtClean="0"/>
              <a:t> )</a:t>
            </a:r>
          </a:p>
          <a:p>
            <a:pPr marL="265113" lvl="1" indent="0">
              <a:buNone/>
            </a:pPr>
            <a:endParaRPr lang="en-US" sz="2400" dirty="0" smtClean="0"/>
          </a:p>
          <a:p>
            <a:pPr lvl="1"/>
            <a:r>
              <a:rPr lang="en-US" sz="2400" dirty="0" smtClean="0"/>
              <a:t>Similar positive effects described in the social sciences.</a:t>
            </a:r>
          </a:p>
          <a:p>
            <a:pPr lvl="1"/>
            <a:r>
              <a:rPr lang="en-US" sz="2400" dirty="0"/>
              <a:t>Studies with openly published code are also more likely to be cited than those that do not open their </a:t>
            </a:r>
            <a:r>
              <a:rPr lang="en-US" sz="2400" dirty="0" smtClean="0"/>
              <a:t>code.</a:t>
            </a:r>
          </a:p>
          <a:p>
            <a:pPr lvl="1"/>
            <a:endParaRPr lang="en-US" sz="2400" dirty="0" smtClean="0"/>
          </a:p>
          <a:p>
            <a:endParaRPr lang="nl-NL" sz="2400" dirty="0"/>
          </a:p>
        </p:txBody>
      </p:sp>
      <p:sp>
        <p:nvSpPr>
          <p:cNvPr id="7" name="Tijdelijke aanduiding voor verticale tekst 12"/>
          <p:cNvSpPr txBox="1">
            <a:spLocks/>
          </p:cNvSpPr>
          <p:nvPr/>
        </p:nvSpPr>
        <p:spPr>
          <a:xfrm>
            <a:off x="9258625" y="6284093"/>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3"/>
              </a:rPr>
              <a:t>10.7554/eLife.16800</a:t>
            </a:r>
            <a:endParaRPr lang="nl-NL" sz="1400" dirty="0"/>
          </a:p>
        </p:txBody>
      </p:sp>
    </p:spTree>
    <p:extLst>
      <p:ext uri="{BB962C8B-B14F-4D97-AF65-F5344CB8AC3E}">
        <p14:creationId xmlns:p14="http://schemas.microsoft.com/office/powerpoint/2010/main" val="3528638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jdelijke aanduiding voor dianummer 6"/>
          <p:cNvSpPr>
            <a:spLocks noGrp="1"/>
          </p:cNvSpPr>
          <p:nvPr>
            <p:ph type="sldNum" sz="quarter" idx="12"/>
          </p:nvPr>
        </p:nvSpPr>
        <p:spPr/>
        <p:txBody>
          <a:bodyPr/>
          <a:lstStyle/>
          <a:p>
            <a:fld id="{D7B5DC5B-6873-43DB-ADC7-B15ACCE0DFDB}" type="slidenum">
              <a:rPr lang="nl-NL" noProof="0" smtClean="0"/>
              <a:t>18</a:t>
            </a:fld>
            <a:endParaRPr lang="nl-NL" noProof="0"/>
          </a:p>
        </p:txBody>
      </p:sp>
      <p:pic>
        <p:nvPicPr>
          <p:cNvPr id="11" name="Afbeelding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4636" y="2156289"/>
            <a:ext cx="4152145" cy="4309225"/>
          </a:xfrm>
          <a:prstGeom prst="rect">
            <a:avLst/>
          </a:prstGeom>
        </p:spPr>
      </p:pic>
      <p:sp>
        <p:nvSpPr>
          <p:cNvPr id="12" name="Titel 11"/>
          <p:cNvSpPr>
            <a:spLocks noGrp="1"/>
          </p:cNvSpPr>
          <p:nvPr>
            <p:ph type="title"/>
          </p:nvPr>
        </p:nvSpPr>
        <p:spPr>
          <a:xfrm>
            <a:off x="899998" y="720001"/>
            <a:ext cx="4430794" cy="880343"/>
          </a:xfrm>
        </p:spPr>
        <p:txBody>
          <a:bodyPr/>
          <a:lstStyle/>
          <a:p>
            <a:r>
              <a:rPr lang="nl-NL" sz="2800" dirty="0" smtClean="0"/>
              <a:t>Tomas Knapen: </a:t>
            </a:r>
            <a:r>
              <a:rPr lang="en-US" sz="2800" dirty="0"/>
              <a:t>become a Super Researcher, with all that open data at your fingertips..</a:t>
            </a:r>
            <a:endParaRPr lang="nl-NL" sz="2800" dirty="0"/>
          </a:p>
        </p:txBody>
      </p:sp>
      <p:pic>
        <p:nvPicPr>
          <p:cNvPr id="2" name="Afbeelding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6216" y="2049468"/>
            <a:ext cx="3530959" cy="4529816"/>
          </a:xfrm>
          <a:prstGeom prst="rect">
            <a:avLst/>
          </a:prstGeom>
        </p:spPr>
      </p:pic>
      <p:pic>
        <p:nvPicPr>
          <p:cNvPr id="10" name="Afbeelding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2939" y="377063"/>
            <a:ext cx="3820043" cy="1566218"/>
          </a:xfrm>
          <a:prstGeom prst="rect">
            <a:avLst/>
          </a:prstGeom>
        </p:spPr>
      </p:pic>
    </p:spTree>
    <p:extLst>
      <p:ext uri="{BB962C8B-B14F-4D97-AF65-F5344CB8AC3E}">
        <p14:creationId xmlns:p14="http://schemas.microsoft.com/office/powerpoint/2010/main" val="1456571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Open </a:t>
            </a:r>
            <a:r>
              <a:rPr lang="nl-NL" dirty="0" err="1" smtClean="0"/>
              <a:t>Science</a:t>
            </a:r>
            <a:r>
              <a:rPr lang="nl-NL" dirty="0" smtClean="0"/>
              <a:t> </a:t>
            </a:r>
            <a:r>
              <a:rPr lang="nl-NL" dirty="0" err="1" smtClean="0"/>
              <a:t>and</a:t>
            </a:r>
            <a:r>
              <a:rPr lang="nl-NL" dirty="0" smtClean="0"/>
              <a:t> </a:t>
            </a:r>
            <a:r>
              <a:rPr lang="nl-NL" dirty="0" err="1" smtClean="0"/>
              <a:t>Neuroscience</a:t>
            </a:r>
            <a:endParaRPr lang="nl-NL" dirty="0"/>
          </a:p>
        </p:txBody>
      </p:sp>
      <p:sp>
        <p:nvSpPr>
          <p:cNvPr id="7" name="Tijdelijke aanduiding voor verticale tekst 6"/>
          <p:cNvSpPr>
            <a:spLocks noGrp="1"/>
          </p:cNvSpPr>
          <p:nvPr>
            <p:ph type="body" orient="vert" idx="1"/>
          </p:nvPr>
        </p:nvSpPr>
        <p:spPr>
          <a:xfrm>
            <a:off x="899998" y="5414422"/>
            <a:ext cx="4745300" cy="766789"/>
          </a:xfrm>
        </p:spPr>
        <p:txBody>
          <a:bodyPr/>
          <a:lstStyle/>
          <a:p>
            <a:pPr marL="0" indent="0">
              <a:buNone/>
            </a:pPr>
            <a:r>
              <a:rPr lang="nl-NL" dirty="0" err="1" smtClean="0"/>
              <a:t>Presentations</a:t>
            </a:r>
            <a:r>
              <a:rPr lang="nl-NL" dirty="0" smtClean="0"/>
              <a:t> </a:t>
            </a:r>
            <a:r>
              <a:rPr lang="nl-NL" dirty="0" err="1" smtClean="0"/>
              <a:t>available</a:t>
            </a:r>
            <a:r>
              <a:rPr lang="nl-NL" dirty="0"/>
              <a:t> </a:t>
            </a:r>
            <a:r>
              <a:rPr lang="nl-NL" dirty="0">
                <a:hlinkClick r:id="rId2"/>
              </a:rPr>
              <a:t>https://</a:t>
            </a:r>
            <a:r>
              <a:rPr lang="nl-NL" dirty="0" smtClean="0">
                <a:hlinkClick r:id="rId2"/>
              </a:rPr>
              <a:t>doi.org/10.6084/m9.figshare.c.4543967.v1</a:t>
            </a:r>
            <a:endParaRPr lang="nl-NL" dirty="0" smtClean="0"/>
          </a:p>
          <a:p>
            <a:endParaRPr lang="nl-NL"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19</a:t>
            </a:fld>
            <a:endParaRPr lang="nl-NL" noProof="0"/>
          </a:p>
        </p:txBody>
      </p:sp>
      <p:pic>
        <p:nvPicPr>
          <p:cNvPr id="9" name="Afbeelding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2769" y="1368454"/>
            <a:ext cx="4402162" cy="2800777"/>
          </a:xfrm>
          <a:prstGeom prst="rect">
            <a:avLst/>
          </a:prstGeom>
        </p:spPr>
      </p:pic>
      <p:sp>
        <p:nvSpPr>
          <p:cNvPr id="10" name="Rechthoek 9"/>
          <p:cNvSpPr/>
          <p:nvPr/>
        </p:nvSpPr>
        <p:spPr>
          <a:xfrm>
            <a:off x="6340452" y="4335792"/>
            <a:ext cx="4284479" cy="1938992"/>
          </a:xfrm>
          <a:prstGeom prst="rect">
            <a:avLst/>
          </a:prstGeom>
        </p:spPr>
        <p:txBody>
          <a:bodyPr wrap="square">
            <a:spAutoFit/>
          </a:bodyPr>
          <a:lstStyle/>
          <a:p>
            <a:r>
              <a:rPr lang="nl-NL" dirty="0">
                <a:solidFill>
                  <a:srgbClr val="494949"/>
                </a:solidFill>
              </a:rPr>
              <a:t>Tomas Knapen (Assistant </a:t>
            </a:r>
            <a:r>
              <a:rPr lang="nl-NL" dirty="0" smtClean="0">
                <a:solidFill>
                  <a:srgbClr val="494949"/>
                </a:solidFill>
              </a:rPr>
              <a:t>Professor VU Amsterdam </a:t>
            </a:r>
            <a:r>
              <a:rPr lang="nl-NL" dirty="0">
                <a:solidFill>
                  <a:srgbClr val="494949"/>
                </a:solidFill>
              </a:rPr>
              <a:t>- </a:t>
            </a:r>
            <a:r>
              <a:rPr lang="nl-NL" dirty="0" err="1">
                <a:solidFill>
                  <a:srgbClr val="494949"/>
                </a:solidFill>
              </a:rPr>
              <a:t>Cognitive</a:t>
            </a:r>
            <a:r>
              <a:rPr lang="nl-NL" dirty="0">
                <a:solidFill>
                  <a:srgbClr val="494949"/>
                </a:solidFill>
              </a:rPr>
              <a:t> </a:t>
            </a:r>
            <a:r>
              <a:rPr lang="nl-NL" dirty="0" err="1">
                <a:solidFill>
                  <a:srgbClr val="494949"/>
                </a:solidFill>
              </a:rPr>
              <a:t>Psychology</a:t>
            </a:r>
            <a:r>
              <a:rPr lang="nl-NL" dirty="0">
                <a:solidFill>
                  <a:srgbClr val="494949"/>
                </a:solidFill>
              </a:rPr>
              <a:t>) </a:t>
            </a:r>
            <a:r>
              <a:rPr lang="nl-NL" dirty="0" err="1">
                <a:solidFill>
                  <a:srgbClr val="494949"/>
                </a:solidFill>
              </a:rPr>
              <a:t>keynote</a:t>
            </a:r>
            <a:r>
              <a:rPr lang="nl-NL" dirty="0">
                <a:solidFill>
                  <a:srgbClr val="494949"/>
                </a:solidFill>
              </a:rPr>
              <a:t> talk “</a:t>
            </a:r>
            <a:r>
              <a:rPr lang="en-US" dirty="0" smtClean="0">
                <a:solidFill>
                  <a:srgbClr val="494949"/>
                </a:solidFill>
              </a:rPr>
              <a:t>How I learned to stop worrying and love Open Science”</a:t>
            </a:r>
            <a:r>
              <a:rPr lang="nl-NL" dirty="0" smtClean="0">
                <a:solidFill>
                  <a:srgbClr val="494949"/>
                </a:solidFill>
              </a:rPr>
              <a:t> </a:t>
            </a:r>
            <a:endParaRPr lang="en-GB" sz="1600" dirty="0">
              <a:solidFill>
                <a:srgbClr val="3D4965"/>
              </a:solidFill>
              <a:latin typeface="Dosis"/>
              <a:ea typeface="Dosis"/>
              <a:cs typeface="Dosis"/>
              <a:hlinkClick r:id="rId4"/>
            </a:endParaRPr>
          </a:p>
          <a:p>
            <a:r>
              <a:rPr lang="en-GB" sz="1600" dirty="0" smtClean="0">
                <a:solidFill>
                  <a:srgbClr val="3D4965"/>
                </a:solidFill>
                <a:latin typeface="Dosis"/>
                <a:ea typeface="Dosis"/>
                <a:cs typeface="Dosis"/>
                <a:hlinkClick r:id="rId4"/>
              </a:rPr>
              <a:t>https</a:t>
            </a:r>
            <a:r>
              <a:rPr lang="en-GB" sz="1600" dirty="0">
                <a:solidFill>
                  <a:srgbClr val="3D4965"/>
                </a:solidFill>
                <a:latin typeface="Dosis"/>
                <a:ea typeface="Dosis"/>
                <a:cs typeface="Dosis"/>
                <a:hlinkClick r:id="rId4"/>
              </a:rPr>
              <a:t>://</a:t>
            </a:r>
            <a:r>
              <a:rPr lang="en-GB" sz="1600" dirty="0" smtClean="0">
                <a:solidFill>
                  <a:srgbClr val="3D4965"/>
                </a:solidFill>
                <a:latin typeface="Dosis"/>
                <a:ea typeface="Dosis"/>
                <a:cs typeface="Dosis"/>
                <a:hlinkClick r:id="rId4"/>
              </a:rPr>
              <a:t>www.facebook.com/scientificdata/videos/470542510335762?t=1352</a:t>
            </a:r>
            <a:endParaRPr lang="en-GB" sz="1600" dirty="0" smtClean="0">
              <a:solidFill>
                <a:srgbClr val="3D4965"/>
              </a:solidFill>
              <a:latin typeface="Dosis"/>
              <a:ea typeface="Dosis"/>
              <a:cs typeface="Dosis"/>
            </a:endParaRPr>
          </a:p>
          <a:p>
            <a:endParaRPr lang="en-GB" sz="1600" dirty="0">
              <a:solidFill>
                <a:srgbClr val="3D4965"/>
              </a:solidFill>
              <a:latin typeface="Dosis"/>
              <a:ea typeface="Dosis"/>
              <a:cs typeface="Dosis"/>
              <a:sym typeface="Dosis"/>
            </a:endParaRPr>
          </a:p>
        </p:txBody>
      </p:sp>
      <p:pic>
        <p:nvPicPr>
          <p:cNvPr id="12" name="Afbeelding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9998" y="1368454"/>
            <a:ext cx="4715738" cy="3941513"/>
          </a:xfrm>
          <a:prstGeom prst="rect">
            <a:avLst/>
          </a:prstGeom>
        </p:spPr>
      </p:pic>
    </p:spTree>
    <p:extLst>
      <p:ext uri="{BB962C8B-B14F-4D97-AF65-F5344CB8AC3E}">
        <p14:creationId xmlns:p14="http://schemas.microsoft.com/office/powerpoint/2010/main" val="910509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p:cNvSpPr>
            <a:spLocks noGrp="1"/>
          </p:cNvSpPr>
          <p:nvPr>
            <p:ph type="pic" sz="quarter" idx="13"/>
          </p:nvPr>
        </p:nvSpPr>
        <p:spPr/>
      </p:sp>
      <p:sp>
        <p:nvSpPr>
          <p:cNvPr id="3" name="Titel 2"/>
          <p:cNvSpPr>
            <a:spLocks noGrp="1"/>
          </p:cNvSpPr>
          <p:nvPr>
            <p:ph type="title"/>
          </p:nvPr>
        </p:nvSpPr>
        <p:spPr/>
        <p:txBody>
          <a:bodyPr/>
          <a:lstStyle/>
          <a:p>
            <a:r>
              <a:rPr lang="nl-NL" dirty="0" err="1" smtClean="0"/>
              <a:t>About</a:t>
            </a:r>
            <a:r>
              <a:rPr lang="nl-NL" dirty="0"/>
              <a:t> </a:t>
            </a:r>
            <a:r>
              <a:rPr lang="nl-NL" dirty="0" smtClean="0"/>
              <a:t>me in a nutshell</a:t>
            </a:r>
            <a:endParaRPr lang="nl-NL" dirty="0"/>
          </a:p>
        </p:txBody>
      </p:sp>
      <p:sp>
        <p:nvSpPr>
          <p:cNvPr id="4" name="Tijdelijke aanduiding voor verticale tekst 3"/>
          <p:cNvSpPr>
            <a:spLocks noGrp="1"/>
          </p:cNvSpPr>
          <p:nvPr>
            <p:ph type="body" orient="vert" idx="1"/>
          </p:nvPr>
        </p:nvSpPr>
        <p:spPr/>
        <p:txBody>
          <a:bodyPr/>
          <a:lstStyle/>
          <a:p>
            <a:r>
              <a:rPr lang="en-US" sz="2000" dirty="0"/>
              <a:t>Recently joined </a:t>
            </a:r>
            <a:r>
              <a:rPr lang="nl-NL" sz="2000" dirty="0" err="1"/>
              <a:t>the</a:t>
            </a:r>
            <a:r>
              <a:rPr lang="nl-NL" sz="2000" dirty="0"/>
              <a:t> Executive Board Office of NWO as Policy Advisor Open </a:t>
            </a:r>
            <a:r>
              <a:rPr lang="nl-NL" sz="2000" dirty="0" err="1"/>
              <a:t>Science</a:t>
            </a:r>
            <a:r>
              <a:rPr lang="nl-NL" sz="2000" dirty="0"/>
              <a:t>.</a:t>
            </a:r>
          </a:p>
          <a:p>
            <a:r>
              <a:rPr lang="nl-NL" sz="2000" dirty="0" smtClean="0"/>
              <a:t>Disclaimer: I </a:t>
            </a:r>
            <a:r>
              <a:rPr lang="nl-NL" sz="2000" dirty="0" err="1"/>
              <a:t>am</a:t>
            </a:r>
            <a:r>
              <a:rPr lang="nl-NL" sz="2000" dirty="0"/>
              <a:t> </a:t>
            </a:r>
            <a:r>
              <a:rPr lang="nl-NL" sz="2000" dirty="0" err="1"/>
              <a:t>not</a:t>
            </a:r>
            <a:r>
              <a:rPr lang="nl-NL" sz="2000" dirty="0"/>
              <a:t> a </a:t>
            </a:r>
            <a:r>
              <a:rPr lang="nl-NL" sz="2000" dirty="0" err="1" smtClean="0"/>
              <a:t>neuroscientist</a:t>
            </a:r>
            <a:r>
              <a:rPr lang="nl-NL" sz="2000" dirty="0"/>
              <a:t>!</a:t>
            </a:r>
            <a:r>
              <a:rPr lang="nl-NL" sz="2000" dirty="0" smtClean="0"/>
              <a:t> </a:t>
            </a:r>
          </a:p>
          <a:p>
            <a:pPr lvl="1"/>
            <a:r>
              <a:rPr lang="nl-NL" sz="2000" dirty="0" smtClean="0"/>
              <a:t>I </a:t>
            </a:r>
            <a:r>
              <a:rPr lang="nl-NL" sz="2000" dirty="0"/>
              <a:t>have a PhD </a:t>
            </a:r>
            <a:r>
              <a:rPr lang="nl-NL" sz="2000" dirty="0" err="1"/>
              <a:t>and</a:t>
            </a:r>
            <a:r>
              <a:rPr lang="nl-NL" sz="2000" dirty="0"/>
              <a:t> research background in </a:t>
            </a:r>
            <a:r>
              <a:rPr lang="nl-NL" sz="2000" dirty="0" err="1"/>
              <a:t>astronomy</a:t>
            </a:r>
            <a:r>
              <a:rPr lang="nl-NL" sz="2000" dirty="0"/>
              <a:t> </a:t>
            </a:r>
            <a:r>
              <a:rPr lang="nl-NL" sz="2000" dirty="0" err="1"/>
              <a:t>and</a:t>
            </a:r>
            <a:r>
              <a:rPr lang="nl-NL" sz="2000" dirty="0"/>
              <a:t> </a:t>
            </a:r>
            <a:r>
              <a:rPr lang="nl-NL" sz="2000" dirty="0" err="1"/>
              <a:t>astrophysics</a:t>
            </a:r>
            <a:r>
              <a:rPr lang="nl-NL" sz="2000" dirty="0"/>
              <a:t>. </a:t>
            </a:r>
          </a:p>
          <a:p>
            <a:r>
              <a:rPr lang="en-US" sz="2000" dirty="0" smtClean="0"/>
              <a:t>Prior to joining NWO, I gained experience with engaging researchers with open science, in particular research data management and FAIR data:</a:t>
            </a:r>
          </a:p>
          <a:p>
            <a:pPr lvl="1"/>
            <a:r>
              <a:rPr lang="en-US" sz="2000" dirty="0" smtClean="0"/>
              <a:t>TU Delft University Library and 4TU.Centre for Research Data as Research Data Officer (2017/2018)</a:t>
            </a:r>
          </a:p>
          <a:p>
            <a:pPr lvl="1"/>
            <a:r>
              <a:rPr lang="en-US" sz="2000" dirty="0" smtClean="0"/>
              <a:t>VU Amsterdam University Library as Community Manager Research Data Management (2018/2019)</a:t>
            </a:r>
          </a:p>
          <a:p>
            <a:endParaRPr lang="en-US" sz="2000" dirty="0" smtClean="0"/>
          </a:p>
          <a:p>
            <a:pPr lvl="1"/>
            <a:endParaRPr lang="nl-NL" sz="2000" dirty="0"/>
          </a:p>
        </p:txBody>
      </p:sp>
      <p:sp>
        <p:nvSpPr>
          <p:cNvPr id="7" name="Tijdelijke aanduiding voor dianummer 6"/>
          <p:cNvSpPr>
            <a:spLocks noGrp="1"/>
          </p:cNvSpPr>
          <p:nvPr>
            <p:ph type="sldNum" sz="quarter" idx="12"/>
          </p:nvPr>
        </p:nvSpPr>
        <p:spPr/>
        <p:txBody>
          <a:bodyPr/>
          <a:lstStyle/>
          <a:p>
            <a:fld id="{D7B5DC5B-6873-43DB-ADC7-B15ACCE0DFDB}" type="slidenum">
              <a:rPr lang="nl-NL" noProof="0" smtClean="0"/>
              <a:t>2</a:t>
            </a:fld>
            <a:endParaRPr lang="nl-NL" noProof="0"/>
          </a:p>
        </p:txBody>
      </p:sp>
    </p:spTree>
    <p:extLst>
      <p:ext uri="{BB962C8B-B14F-4D97-AF65-F5344CB8AC3E}">
        <p14:creationId xmlns:p14="http://schemas.microsoft.com/office/powerpoint/2010/main" val="83614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899998" y="720000"/>
            <a:ext cx="7955767" cy="543999"/>
          </a:xfrm>
        </p:spPr>
        <p:txBody>
          <a:bodyPr/>
          <a:lstStyle/>
          <a:p>
            <a:r>
              <a:rPr lang="nl-NL" dirty="0" smtClean="0"/>
              <a:t>4. </a:t>
            </a:r>
            <a:r>
              <a:rPr lang="nl-NL" dirty="0" err="1" smtClean="0"/>
              <a:t>Collaboration</a:t>
            </a:r>
            <a:r>
              <a:rPr lang="nl-NL" dirty="0" smtClean="0"/>
              <a:t> </a:t>
            </a:r>
            <a:r>
              <a:rPr lang="nl-NL" dirty="0" err="1" smtClean="0"/>
              <a:t>and</a:t>
            </a:r>
            <a:r>
              <a:rPr lang="nl-NL" dirty="0" smtClean="0"/>
              <a:t> </a:t>
            </a:r>
            <a:r>
              <a:rPr lang="nl-NL" dirty="0" err="1" smtClean="0"/>
              <a:t>career</a:t>
            </a:r>
            <a:r>
              <a:rPr lang="nl-NL" dirty="0" smtClean="0"/>
              <a:t> </a:t>
            </a:r>
            <a:r>
              <a:rPr lang="nl-NL" dirty="0" err="1" smtClean="0"/>
              <a:t>advancement</a:t>
            </a:r>
            <a:endParaRPr lang="nl-NL" dirty="0"/>
          </a:p>
        </p:txBody>
      </p:sp>
      <p:sp>
        <p:nvSpPr>
          <p:cNvPr id="4" name="Tijdelijke aanduiding voor verticale tekst 3"/>
          <p:cNvSpPr>
            <a:spLocks noGrp="1"/>
          </p:cNvSpPr>
          <p:nvPr>
            <p:ph type="body" orient="vert" idx="1"/>
          </p:nvPr>
        </p:nvSpPr>
        <p:spPr>
          <a:xfrm>
            <a:off x="1186216" y="1673432"/>
            <a:ext cx="8166506" cy="1973454"/>
          </a:xfrm>
        </p:spPr>
        <p:txBody>
          <a:bodyPr/>
          <a:lstStyle/>
          <a:p>
            <a:pPr marL="0" indent="0">
              <a:buNone/>
            </a:pPr>
            <a:r>
              <a:rPr lang="en-US" sz="3200" dirty="0" smtClean="0"/>
              <a:t>Open practices can make it easier for researchers to connect with one another by increasing the discoverability and visibility of one’s work. This can lead to new research collaborations, job and funding opportunities.</a:t>
            </a:r>
          </a:p>
          <a:p>
            <a:pPr lvl="1"/>
            <a:endParaRPr lang="nl-NL" sz="3200" dirty="0"/>
          </a:p>
        </p:txBody>
      </p:sp>
      <p:sp>
        <p:nvSpPr>
          <p:cNvPr id="7" name="Tijdelijke aanduiding voor dianummer 6"/>
          <p:cNvSpPr>
            <a:spLocks noGrp="1"/>
          </p:cNvSpPr>
          <p:nvPr>
            <p:ph type="sldNum" sz="quarter" idx="12"/>
          </p:nvPr>
        </p:nvSpPr>
        <p:spPr/>
        <p:txBody>
          <a:bodyPr/>
          <a:lstStyle/>
          <a:p>
            <a:fld id="{D7B5DC5B-6873-43DB-ADC7-B15ACCE0DFDB}" type="slidenum">
              <a:rPr lang="nl-NL" noProof="0" smtClean="0"/>
              <a:pPr/>
              <a:t>20</a:t>
            </a:fld>
            <a:endParaRPr lang="nl-NL" noProof="0"/>
          </a:p>
        </p:txBody>
      </p:sp>
      <p:pic>
        <p:nvPicPr>
          <p:cNvPr id="17" name="Shape 159"/>
          <p:cNvPicPr preferRelativeResize="0"/>
          <p:nvPr/>
        </p:nvPicPr>
        <p:blipFill>
          <a:blip r:embed="rId2">
            <a:alphaModFix/>
          </a:blip>
          <a:stretch>
            <a:fillRect/>
          </a:stretch>
        </p:blipFill>
        <p:spPr>
          <a:xfrm>
            <a:off x="1186216" y="1706390"/>
            <a:ext cx="6958901" cy="4357120"/>
          </a:xfrm>
          <a:prstGeom prst="rect">
            <a:avLst/>
          </a:prstGeom>
          <a:noFill/>
          <a:ln>
            <a:noFill/>
          </a:ln>
        </p:spPr>
      </p:pic>
      <p:sp>
        <p:nvSpPr>
          <p:cNvPr id="20" name="Tijdelijke aanduiding voor verticale tekst 12"/>
          <p:cNvSpPr txBox="1">
            <a:spLocks/>
          </p:cNvSpPr>
          <p:nvPr/>
        </p:nvSpPr>
        <p:spPr>
          <a:xfrm>
            <a:off x="8945961" y="6197540"/>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3"/>
              </a:rPr>
              <a:t>10.7554/eLife.16800</a:t>
            </a:r>
            <a:endParaRPr lang="nl-NL" sz="1400" dirty="0"/>
          </a:p>
        </p:txBody>
      </p:sp>
    </p:spTree>
    <p:extLst>
      <p:ext uri="{BB962C8B-B14F-4D97-AF65-F5344CB8AC3E}">
        <p14:creationId xmlns:p14="http://schemas.microsoft.com/office/powerpoint/2010/main" val="4182850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dirty="0" smtClean="0"/>
              <a:t>An </a:t>
            </a:r>
            <a:r>
              <a:rPr lang="nl-NL" dirty="0" err="1" smtClean="0"/>
              <a:t>example</a:t>
            </a:r>
            <a:r>
              <a:rPr lang="nl-NL" dirty="0" smtClean="0"/>
              <a:t> </a:t>
            </a:r>
            <a:r>
              <a:rPr lang="nl-NL" dirty="0" err="1" smtClean="0"/>
              <a:t>from</a:t>
            </a:r>
            <a:r>
              <a:rPr lang="nl-NL" dirty="0" smtClean="0"/>
              <a:t> TU Delft – Hugo </a:t>
            </a:r>
            <a:r>
              <a:rPr lang="nl-NL" dirty="0" err="1" smtClean="0"/>
              <a:t>Ledoux</a:t>
            </a:r>
            <a:endParaRPr lang="nl-NL" dirty="0"/>
          </a:p>
        </p:txBody>
      </p:sp>
      <p:sp>
        <p:nvSpPr>
          <p:cNvPr id="15" name="Tijdelijke aanduiding voor verticale tekst 14"/>
          <p:cNvSpPr>
            <a:spLocks noGrp="1"/>
          </p:cNvSpPr>
          <p:nvPr>
            <p:ph type="body" orient="vert" idx="1"/>
          </p:nvPr>
        </p:nvSpPr>
        <p:spPr>
          <a:xfrm>
            <a:off x="1043918" y="1741630"/>
            <a:ext cx="4641266" cy="4501069"/>
          </a:xfrm>
        </p:spPr>
        <p:txBody>
          <a:bodyPr/>
          <a:lstStyle/>
          <a:p>
            <a:pPr marL="0" indent="0">
              <a:buNone/>
            </a:pPr>
            <a:r>
              <a:rPr lang="en-US" sz="2400" dirty="0" err="1" smtClean="0"/>
              <a:t>Ledoux</a:t>
            </a:r>
            <a:r>
              <a:rPr lang="en-US" sz="2400" dirty="0" smtClean="0"/>
              <a:t> makes most of the research software he and his group develop openly available under an open source software </a:t>
            </a:r>
            <a:r>
              <a:rPr lang="en-US" sz="2400" dirty="0"/>
              <a:t>license. </a:t>
            </a:r>
            <a:endParaRPr lang="en-US" sz="2400" dirty="0" smtClean="0"/>
          </a:p>
          <a:p>
            <a:pPr marL="0" indent="0">
              <a:buNone/>
            </a:pPr>
            <a:endParaRPr lang="en-US" sz="2200" dirty="0" smtClean="0">
              <a:solidFill>
                <a:schemeClr val="accent1"/>
              </a:solidFill>
              <a:latin typeface="+mj-lt"/>
            </a:endParaRPr>
          </a:p>
          <a:p>
            <a:pPr marL="0" indent="0">
              <a:buNone/>
            </a:pPr>
            <a:r>
              <a:rPr lang="en-US" sz="2200" dirty="0" smtClean="0">
                <a:solidFill>
                  <a:schemeClr val="accent1"/>
                </a:solidFill>
                <a:latin typeface="+mj-lt"/>
              </a:rPr>
              <a:t>To benefit </a:t>
            </a:r>
            <a:r>
              <a:rPr lang="en-US" sz="2200" dirty="0">
                <a:solidFill>
                  <a:schemeClr val="accent1"/>
                </a:solidFill>
                <a:latin typeface="+mj-lt"/>
              </a:rPr>
              <a:t>s</a:t>
            </a:r>
            <a:r>
              <a:rPr lang="en-US" sz="2200" dirty="0" smtClean="0">
                <a:solidFill>
                  <a:schemeClr val="accent1"/>
                </a:solidFill>
                <a:latin typeface="+mj-lt"/>
              </a:rPr>
              <a:t>ociety</a:t>
            </a:r>
            <a:endParaRPr lang="en-US" sz="2200" dirty="0">
              <a:solidFill>
                <a:schemeClr val="accent1"/>
              </a:solidFill>
              <a:latin typeface="+mj-lt"/>
            </a:endParaRPr>
          </a:p>
          <a:p>
            <a:pPr marL="265113" lvl="1" indent="0">
              <a:buNone/>
            </a:pPr>
            <a:r>
              <a:rPr lang="en-US" sz="2400" b="1" i="1" dirty="0" smtClean="0"/>
              <a:t>“Most </a:t>
            </a:r>
            <a:r>
              <a:rPr lang="en-US" sz="2400" b="1" i="1" dirty="0"/>
              <a:t>people using our software are in government </a:t>
            </a:r>
            <a:r>
              <a:rPr lang="en-US" sz="2400" b="1" i="1" dirty="0" smtClean="0"/>
              <a:t>agencies. We </a:t>
            </a:r>
            <a:r>
              <a:rPr lang="en-US" sz="2400" b="1" i="1" dirty="0"/>
              <a:t>target users from industry and government and try to release software that will be useful to them</a:t>
            </a:r>
            <a:r>
              <a:rPr lang="en-US" sz="2400" b="1" i="1" dirty="0" smtClean="0"/>
              <a:t>.”</a:t>
            </a:r>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t>21</a:t>
            </a:fld>
            <a:endParaRPr lang="nl-NL" noProof="0"/>
          </a:p>
        </p:txBody>
      </p:sp>
      <p:pic>
        <p:nvPicPr>
          <p:cNvPr id="10" name="Tijdelijke aanduiding voor afbeelding 9"/>
          <p:cNvPicPr>
            <a:picLocks noGrp="1" noChangeAspect="1"/>
          </p:cNvPicPr>
          <p:nvPr>
            <p:ph type="chart" sz="quarter" idx="13"/>
          </p:nvPr>
        </p:nvPicPr>
        <p:blipFill>
          <a:blip r:embed="rId2" cstate="hqprint">
            <a:extLst>
              <a:ext uri="{28A0092B-C50C-407E-A947-70E740481C1C}">
                <a14:useLocalDpi xmlns:a14="http://schemas.microsoft.com/office/drawing/2010/main" val="0"/>
              </a:ext>
            </a:extLst>
          </a:blip>
          <a:stretch>
            <a:fillRect/>
          </a:stretch>
        </p:blipFill>
        <p:spPr>
          <a:xfrm>
            <a:off x="6795530" y="2377735"/>
            <a:ext cx="2744660" cy="2744660"/>
          </a:xfrm>
        </p:spPr>
      </p:pic>
      <p:pic>
        <p:nvPicPr>
          <p:cNvPr id="16" name="Afbeelding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7838" y="1289452"/>
            <a:ext cx="4160044" cy="904357"/>
          </a:xfrm>
          <a:prstGeom prst="rect">
            <a:avLst/>
          </a:prstGeom>
        </p:spPr>
      </p:pic>
      <p:sp>
        <p:nvSpPr>
          <p:cNvPr id="18" name="Rechthoek 17"/>
          <p:cNvSpPr/>
          <p:nvPr/>
        </p:nvSpPr>
        <p:spPr>
          <a:xfrm>
            <a:off x="6186470" y="5306321"/>
            <a:ext cx="3950684" cy="461665"/>
          </a:xfrm>
          <a:prstGeom prst="rect">
            <a:avLst/>
          </a:prstGeom>
        </p:spPr>
        <p:txBody>
          <a:bodyPr wrap="square">
            <a:spAutoFit/>
          </a:bodyPr>
          <a:lstStyle/>
          <a:p>
            <a:r>
              <a:rPr lang="nl-NL" sz="1200" dirty="0">
                <a:hlinkClick r:id="rId4"/>
              </a:rPr>
              <a:t>http://www.onlinemagazine.library.tudelft.nl/?</a:t>
            </a:r>
            <a:r>
              <a:rPr lang="nl-NL" sz="1200" dirty="0" smtClean="0">
                <a:hlinkClick r:id="rId4"/>
              </a:rPr>
              <a:t>p=2060</a:t>
            </a:r>
            <a:endParaRPr lang="nl-NL" sz="1200" dirty="0" smtClean="0"/>
          </a:p>
          <a:p>
            <a:endParaRPr lang="nl-NL" sz="1200" dirty="0"/>
          </a:p>
        </p:txBody>
      </p:sp>
    </p:spTree>
    <p:extLst>
      <p:ext uri="{BB962C8B-B14F-4D97-AF65-F5344CB8AC3E}">
        <p14:creationId xmlns:p14="http://schemas.microsoft.com/office/powerpoint/2010/main" val="2427907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smtClean="0"/>
              <a:t>New </a:t>
            </a:r>
            <a:r>
              <a:rPr lang="en-US" dirty="0"/>
              <a:t>collaborations and grant opportunities</a:t>
            </a:r>
            <a:endParaRPr lang="nl-NL" dirty="0"/>
          </a:p>
        </p:txBody>
      </p:sp>
      <p:sp>
        <p:nvSpPr>
          <p:cNvPr id="15" name="Tijdelijke aanduiding voor verticale tekst 14"/>
          <p:cNvSpPr>
            <a:spLocks noGrp="1"/>
          </p:cNvSpPr>
          <p:nvPr>
            <p:ph type="body" orient="vert" idx="1"/>
          </p:nvPr>
        </p:nvSpPr>
        <p:spPr>
          <a:xfrm>
            <a:off x="1043917" y="1557337"/>
            <a:ext cx="4810231" cy="4501069"/>
          </a:xfrm>
        </p:spPr>
        <p:txBody>
          <a:bodyPr/>
          <a:lstStyle/>
          <a:p>
            <a:pPr marL="0" indent="0">
              <a:buNone/>
            </a:pPr>
            <a:r>
              <a:rPr lang="en-US" sz="2400" dirty="0" smtClean="0"/>
              <a:t>He finds that </a:t>
            </a:r>
            <a:r>
              <a:rPr lang="en-US" sz="2400" b="1" dirty="0" smtClean="0"/>
              <a:t>sharing </a:t>
            </a:r>
            <a:r>
              <a:rPr lang="en-US" sz="2400" b="1" dirty="0"/>
              <a:t>software </a:t>
            </a:r>
            <a:r>
              <a:rPr lang="en-US" sz="2400" b="1" dirty="0" smtClean="0"/>
              <a:t>gives </a:t>
            </a:r>
            <a:r>
              <a:rPr lang="en-US" sz="2400" b="1" dirty="0"/>
              <a:t>visibility to </a:t>
            </a:r>
            <a:r>
              <a:rPr lang="en-US" sz="2400" b="1" dirty="0" smtClean="0"/>
              <a:t>his research</a:t>
            </a:r>
            <a:r>
              <a:rPr lang="en-US" sz="2400" dirty="0" smtClean="0"/>
              <a:t>.</a:t>
            </a:r>
            <a:endParaRPr lang="en-US" sz="2400" dirty="0"/>
          </a:p>
          <a:p>
            <a:pPr marL="0" indent="0">
              <a:buNone/>
            </a:pPr>
            <a:r>
              <a:rPr lang="en-US" sz="2400" dirty="0"/>
              <a:t>I</a:t>
            </a:r>
            <a:r>
              <a:rPr lang="en-US" sz="2400" dirty="0" smtClean="0"/>
              <a:t>n </a:t>
            </a:r>
            <a:r>
              <a:rPr lang="en-US" sz="2400" dirty="0"/>
              <a:t>2017, </a:t>
            </a:r>
            <a:r>
              <a:rPr lang="en-US" sz="2400" dirty="0" err="1" smtClean="0"/>
              <a:t>Ledoux</a:t>
            </a:r>
            <a:r>
              <a:rPr lang="en-US" sz="2400" dirty="0" smtClean="0"/>
              <a:t> </a:t>
            </a:r>
            <a:r>
              <a:rPr lang="en-US" sz="2400" dirty="0"/>
              <a:t>was contacted by a </a:t>
            </a:r>
            <a:r>
              <a:rPr lang="en-US" sz="2400" dirty="0" smtClean="0"/>
              <a:t>research group </a:t>
            </a:r>
            <a:r>
              <a:rPr lang="en-US" sz="2400" dirty="0"/>
              <a:t>in South </a:t>
            </a:r>
            <a:r>
              <a:rPr lang="en-US" sz="2400" dirty="0" smtClean="0"/>
              <a:t>Korea to </a:t>
            </a:r>
            <a:r>
              <a:rPr lang="en-US" sz="2400" dirty="0"/>
              <a:t>be part of their grant </a:t>
            </a:r>
            <a:r>
              <a:rPr lang="en-US" sz="2400" dirty="0" smtClean="0"/>
              <a:t>proposal; the proposal was successful. </a:t>
            </a:r>
          </a:p>
          <a:p>
            <a:pPr marL="0" indent="0">
              <a:buNone/>
            </a:pPr>
            <a:r>
              <a:rPr lang="en-US" sz="2400" dirty="0" smtClean="0"/>
              <a:t>Through </a:t>
            </a:r>
            <a:r>
              <a:rPr lang="en-US" sz="2400" dirty="0"/>
              <a:t>sharing software, </a:t>
            </a:r>
            <a:r>
              <a:rPr lang="en-US" sz="2400" dirty="0" err="1"/>
              <a:t>Ledoux</a:t>
            </a:r>
            <a:r>
              <a:rPr lang="en-US" sz="2400" dirty="0"/>
              <a:t> has also got in closer contact with practitioners in his field. </a:t>
            </a:r>
            <a:endParaRPr lang="en-US" sz="2400" dirty="0" smtClean="0"/>
          </a:p>
          <a:p>
            <a:pPr marL="265113" lvl="1" indent="0">
              <a:buNone/>
            </a:pPr>
            <a:r>
              <a:rPr lang="en-US" sz="2400" b="1" dirty="0" smtClean="0"/>
              <a:t>“That </a:t>
            </a:r>
            <a:r>
              <a:rPr lang="en-US" sz="2400" b="1" dirty="0"/>
              <a:t>sometimes </a:t>
            </a:r>
            <a:r>
              <a:rPr lang="en-US" sz="2400" b="1" dirty="0" smtClean="0"/>
              <a:t>opens </a:t>
            </a:r>
            <a:r>
              <a:rPr lang="en-US" sz="2400" b="1" dirty="0"/>
              <a:t>up new areas of research for me</a:t>
            </a:r>
            <a:r>
              <a:rPr lang="en-US" sz="2400" b="1" dirty="0" smtClean="0"/>
              <a:t>”.</a:t>
            </a:r>
            <a:endParaRPr lang="nl-NL" sz="2400" b="1" dirty="0"/>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t>22</a:t>
            </a:fld>
            <a:endParaRPr lang="nl-NL" noProof="0"/>
          </a:p>
        </p:txBody>
      </p:sp>
      <p:pic>
        <p:nvPicPr>
          <p:cNvPr id="10" name="Tijdelijke aanduiding voor afbeelding 9"/>
          <p:cNvPicPr>
            <a:picLocks noGrp="1" noChangeAspect="1"/>
          </p:cNvPicPr>
          <p:nvPr>
            <p:ph type="chart" sz="quarter" idx="13"/>
          </p:nvPr>
        </p:nvPicPr>
        <p:blipFill>
          <a:blip r:embed="rId2">
            <a:extLst>
              <a:ext uri="{28A0092B-C50C-407E-A947-70E740481C1C}">
                <a14:useLocalDpi xmlns:a14="http://schemas.microsoft.com/office/drawing/2010/main" val="0"/>
              </a:ext>
            </a:extLst>
          </a:blip>
          <a:stretch>
            <a:fillRect/>
          </a:stretch>
        </p:blipFill>
        <p:spPr>
          <a:xfrm>
            <a:off x="6198566" y="2377735"/>
            <a:ext cx="3938588" cy="2744660"/>
          </a:xfrm>
        </p:spPr>
      </p:pic>
      <p:pic>
        <p:nvPicPr>
          <p:cNvPr id="16" name="Afbeelding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7838" y="1289452"/>
            <a:ext cx="4160044" cy="904357"/>
          </a:xfrm>
          <a:prstGeom prst="rect">
            <a:avLst/>
          </a:prstGeom>
        </p:spPr>
      </p:pic>
      <p:sp>
        <p:nvSpPr>
          <p:cNvPr id="18" name="Rechthoek 17"/>
          <p:cNvSpPr/>
          <p:nvPr/>
        </p:nvSpPr>
        <p:spPr>
          <a:xfrm>
            <a:off x="6186470" y="5306321"/>
            <a:ext cx="3950684" cy="461665"/>
          </a:xfrm>
          <a:prstGeom prst="rect">
            <a:avLst/>
          </a:prstGeom>
        </p:spPr>
        <p:txBody>
          <a:bodyPr wrap="square">
            <a:spAutoFit/>
          </a:bodyPr>
          <a:lstStyle/>
          <a:p>
            <a:r>
              <a:rPr lang="nl-NL" sz="1200" dirty="0">
                <a:hlinkClick r:id="rId4"/>
              </a:rPr>
              <a:t>http://www.onlinemagazine.library.tudelft.nl/?</a:t>
            </a:r>
            <a:r>
              <a:rPr lang="nl-NL" sz="1200" dirty="0" smtClean="0">
                <a:hlinkClick r:id="rId4"/>
              </a:rPr>
              <a:t>p=2060</a:t>
            </a:r>
            <a:endParaRPr lang="nl-NL" sz="1200" dirty="0" smtClean="0"/>
          </a:p>
          <a:p>
            <a:endParaRPr lang="nl-NL" sz="1200" dirty="0"/>
          </a:p>
        </p:txBody>
      </p:sp>
    </p:spTree>
    <p:extLst>
      <p:ext uri="{BB962C8B-B14F-4D97-AF65-F5344CB8AC3E}">
        <p14:creationId xmlns:p14="http://schemas.microsoft.com/office/powerpoint/2010/main" val="2429368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7" y="720000"/>
            <a:ext cx="11056777" cy="543999"/>
          </a:xfrm>
        </p:spPr>
        <p:txBody>
          <a:bodyPr/>
          <a:lstStyle/>
          <a:p>
            <a:r>
              <a:rPr lang="en-US" dirty="0"/>
              <a:t>F</a:t>
            </a:r>
            <a:r>
              <a:rPr lang="en-US" dirty="0" smtClean="0"/>
              <a:t>rom closed to open research - incentivizing culture change</a:t>
            </a:r>
            <a:endParaRPr lang="nl-NL" dirty="0"/>
          </a:p>
        </p:txBody>
      </p:sp>
      <p:sp>
        <p:nvSpPr>
          <p:cNvPr id="3" name="Tijdelijke aanduiding voor verticale tekst 2"/>
          <p:cNvSpPr>
            <a:spLocks noGrp="1"/>
          </p:cNvSpPr>
          <p:nvPr>
            <p:ph type="body" orient="vert" idx="1"/>
          </p:nvPr>
        </p:nvSpPr>
        <p:spPr>
          <a:xfrm>
            <a:off x="1569467" y="5160274"/>
            <a:ext cx="7465056" cy="1419010"/>
          </a:xfrm>
        </p:spPr>
        <p:txBody>
          <a:bodyPr/>
          <a:lstStyle/>
          <a:p>
            <a:pPr marL="0" indent="0">
              <a:buNone/>
            </a:pPr>
            <a:r>
              <a:rPr lang="en-US" sz="2400" dirty="0" smtClean="0"/>
              <a:t>“Many </a:t>
            </a:r>
            <a:r>
              <a:rPr lang="en-US" sz="2400" dirty="0"/>
              <a:t>of the discussions about openness center around the associated fears, and </a:t>
            </a:r>
            <a:r>
              <a:rPr lang="en-US" sz="2400" b="1" dirty="0"/>
              <a:t>we need encouragement to explore the associated benefits as well</a:t>
            </a:r>
            <a:r>
              <a:rPr lang="en-US" sz="2400" b="1" dirty="0" smtClean="0"/>
              <a:t>.</a:t>
            </a:r>
            <a:r>
              <a:rPr lang="en-US" sz="2400" dirty="0" smtClean="0"/>
              <a:t>”</a:t>
            </a:r>
          </a:p>
          <a:p>
            <a:pPr marL="0" indent="0">
              <a:buNone/>
            </a:pPr>
            <a:endParaRPr lang="nl-NL" sz="2400"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23</a:t>
            </a:fld>
            <a:endParaRPr lang="nl-NL" noProof="0"/>
          </a:p>
        </p:txBody>
      </p:sp>
      <p:sp>
        <p:nvSpPr>
          <p:cNvPr id="9" name="Tijdelijke aanduiding voor verticale tekst 12"/>
          <p:cNvSpPr txBox="1">
            <a:spLocks/>
          </p:cNvSpPr>
          <p:nvPr/>
        </p:nvSpPr>
        <p:spPr>
          <a:xfrm>
            <a:off x="6395299" y="5988903"/>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2"/>
              </a:rPr>
              <a:t>10.7554/eLife.16800</a:t>
            </a:r>
            <a:endParaRPr lang="nl-NL" sz="1400" dirty="0"/>
          </a:p>
        </p:txBody>
      </p:sp>
      <p:pic>
        <p:nvPicPr>
          <p:cNvPr id="13" name="Afbeelding 1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69467" y="1434229"/>
            <a:ext cx="6371363" cy="3583892"/>
          </a:xfrm>
          <a:prstGeom prst="rect">
            <a:avLst/>
          </a:prstGeom>
        </p:spPr>
      </p:pic>
    </p:spTree>
    <p:extLst>
      <p:ext uri="{BB962C8B-B14F-4D97-AF65-F5344CB8AC3E}">
        <p14:creationId xmlns:p14="http://schemas.microsoft.com/office/powerpoint/2010/main" val="2198318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fld id="{DD2730D7-EE42-4EFA-9A84-3F0343FAF4B8}" type="datetime3">
              <a:rPr lang="nl-NL" noProof="0" smtClean="0"/>
              <a:t>21/11/19</a:t>
            </a:fld>
            <a:endParaRPr lang="nl-NL" noProof="0"/>
          </a:p>
        </p:txBody>
      </p:sp>
      <p:sp>
        <p:nvSpPr>
          <p:cNvPr id="4" name="Tijdelijke aanduiding voor voettekst 3"/>
          <p:cNvSpPr>
            <a:spLocks noGrp="1"/>
          </p:cNvSpPr>
          <p:nvPr>
            <p:ph type="ftr" sz="quarter" idx="11"/>
          </p:nvPr>
        </p:nvSpPr>
        <p:spPr/>
        <p:txBody>
          <a:bodyPr/>
          <a:lstStyle/>
          <a:p>
            <a:r>
              <a:rPr lang="nl-NL" noProof="0" dirty="0" smtClean="0"/>
              <a:t>Invoegen &gt; Koptekst en voettekst</a:t>
            </a:r>
            <a:endParaRPr lang="nl-NL" noProof="0" dirty="0"/>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t>24</a:t>
            </a:fld>
            <a:endParaRPr lang="nl-NL" noProof="0"/>
          </a:p>
        </p:txBody>
      </p:sp>
      <p:pic>
        <p:nvPicPr>
          <p:cNvPr id="7" name="Afbeelding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250" y="2566987"/>
            <a:ext cx="8953500" cy="1724025"/>
          </a:xfrm>
          <a:prstGeom prst="rect">
            <a:avLst/>
          </a:prstGeom>
        </p:spPr>
      </p:pic>
      <p:pic>
        <p:nvPicPr>
          <p:cNvPr id="8" name="Afbeelding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2073" y="2459605"/>
            <a:ext cx="8953500" cy="1724025"/>
          </a:xfrm>
          <a:prstGeom prst="rect">
            <a:avLst/>
          </a:prstGeom>
        </p:spPr>
      </p:pic>
      <p:pic>
        <p:nvPicPr>
          <p:cNvPr id="9" name="Afbeelding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2989" y="564130"/>
            <a:ext cx="8039100" cy="1895475"/>
          </a:xfrm>
          <a:prstGeom prst="rect">
            <a:avLst/>
          </a:prstGeom>
        </p:spPr>
      </p:pic>
      <p:sp>
        <p:nvSpPr>
          <p:cNvPr id="12" name="Rechthoek 11"/>
          <p:cNvSpPr/>
          <p:nvPr/>
        </p:nvSpPr>
        <p:spPr>
          <a:xfrm>
            <a:off x="1768336" y="4618334"/>
            <a:ext cx="8180733" cy="369332"/>
          </a:xfrm>
          <a:prstGeom prst="rect">
            <a:avLst/>
          </a:prstGeom>
        </p:spPr>
        <p:txBody>
          <a:bodyPr wrap="square">
            <a:spAutoFit/>
          </a:bodyPr>
          <a:lstStyle/>
          <a:p>
            <a:r>
              <a:rPr lang="en-US" dirty="0" smtClean="0">
                <a:solidFill>
                  <a:srgbClr val="5F5F5F"/>
                </a:solidFill>
              </a:rPr>
              <a:t>F </a:t>
            </a:r>
            <a:r>
              <a:rPr lang="en-US" dirty="0" err="1">
                <a:solidFill>
                  <a:srgbClr val="5F5F5F"/>
                </a:solidFill>
              </a:rPr>
              <a:t>Schönbrodt</a:t>
            </a:r>
            <a:r>
              <a:rPr lang="en-US" dirty="0">
                <a:solidFill>
                  <a:srgbClr val="5F5F5F"/>
                </a:solidFill>
              </a:rPr>
              <a:t> (2016</a:t>
            </a:r>
            <a:r>
              <a:rPr lang="en-US" dirty="0" smtClean="0">
                <a:solidFill>
                  <a:srgbClr val="5F5F5F"/>
                </a:solidFill>
              </a:rPr>
              <a:t>) </a:t>
            </a:r>
            <a:r>
              <a:rPr lang="nl-NL" dirty="0">
                <a:hlinkClick r:id="rId4"/>
              </a:rPr>
              <a:t>https://www.nicebread.de/open-science-hiring-practices/</a:t>
            </a:r>
            <a:endParaRPr lang="nl-NL" dirty="0"/>
          </a:p>
        </p:txBody>
      </p:sp>
      <p:sp>
        <p:nvSpPr>
          <p:cNvPr id="10" name="Tijdelijke aanduiding voor verticale tekst 12"/>
          <p:cNvSpPr txBox="1">
            <a:spLocks/>
          </p:cNvSpPr>
          <p:nvPr/>
        </p:nvSpPr>
        <p:spPr>
          <a:xfrm>
            <a:off x="8945961" y="6197540"/>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5"/>
              </a:rPr>
              <a:t>10.7554/eLife.16800</a:t>
            </a:r>
            <a:endParaRPr lang="nl-NL" sz="1400" dirty="0"/>
          </a:p>
        </p:txBody>
      </p:sp>
    </p:spTree>
    <p:extLst>
      <p:ext uri="{BB962C8B-B14F-4D97-AF65-F5344CB8AC3E}">
        <p14:creationId xmlns:p14="http://schemas.microsoft.com/office/powerpoint/2010/main" val="387744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p:cNvSpPr>
            <a:spLocks noGrp="1"/>
          </p:cNvSpPr>
          <p:nvPr>
            <p:ph type="sldNum" sz="quarter" idx="12"/>
          </p:nvPr>
        </p:nvSpPr>
        <p:spPr/>
        <p:txBody>
          <a:bodyPr/>
          <a:lstStyle/>
          <a:p>
            <a:fld id="{D7B5DC5B-6873-43DB-ADC7-B15ACCE0DFDB}" type="slidenum">
              <a:rPr lang="nl-NL" noProof="0" smtClean="0"/>
              <a:t>25</a:t>
            </a:fld>
            <a:endParaRPr lang="nl-NL" noProof="0"/>
          </a:p>
        </p:txBody>
      </p:sp>
      <p:pic>
        <p:nvPicPr>
          <p:cNvPr id="6" name="Tijdelijke aanduiding voor afbeelding 5"/>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3089" r="3089"/>
          <a:stretch>
            <a:fillRect/>
          </a:stretch>
        </p:blipFill>
        <p:spPr>
          <a:xfrm>
            <a:off x="1186216" y="874047"/>
            <a:ext cx="8497907" cy="4779502"/>
          </a:xfrm>
        </p:spPr>
      </p:pic>
    </p:spTree>
    <p:extLst>
      <p:ext uri="{BB962C8B-B14F-4D97-AF65-F5344CB8AC3E}">
        <p14:creationId xmlns:p14="http://schemas.microsoft.com/office/powerpoint/2010/main" val="48794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fld id="{B9002B03-FE30-4D78-82C0-98D722580CF3}" type="datetime3">
              <a:rPr lang="nl-NL" smtClean="0"/>
              <a:t>21/11/19</a:t>
            </a:fld>
            <a:endParaRPr lang="nl-NL" dirty="0"/>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t>26</a:t>
            </a:fld>
            <a:endParaRPr lang="nl-NL" noProof="0"/>
          </a:p>
        </p:txBody>
      </p:sp>
      <p:pic>
        <p:nvPicPr>
          <p:cNvPr id="11" name="Afbeelding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276" y="530916"/>
            <a:ext cx="5314950" cy="1562100"/>
          </a:xfrm>
          <a:prstGeom prst="rect">
            <a:avLst/>
          </a:prstGeom>
        </p:spPr>
      </p:pic>
      <p:sp>
        <p:nvSpPr>
          <p:cNvPr id="12" name="Tijdelijke aanduiding voor verticale tekst 14"/>
          <p:cNvSpPr txBox="1">
            <a:spLocks/>
          </p:cNvSpPr>
          <p:nvPr/>
        </p:nvSpPr>
        <p:spPr>
          <a:xfrm>
            <a:off x="691276" y="2381610"/>
            <a:ext cx="10733953" cy="3965390"/>
          </a:xfrm>
          <a:prstGeom prst="rect">
            <a:avLst/>
          </a:prstGeom>
        </p:spPr>
        <p:txBody>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r>
              <a:rPr lang="en-US" sz="2800" dirty="0" smtClean="0"/>
              <a:t>Take </a:t>
            </a:r>
            <a:r>
              <a:rPr lang="en-US" sz="2800" dirty="0"/>
              <a:t>other scientific outputs with scientific and/or societal impact into account as well (such as data, software, codes, patents, and so forth) when evaluating quality</a:t>
            </a:r>
            <a:r>
              <a:rPr lang="en-US" sz="2800" dirty="0" smtClean="0"/>
              <a:t>.</a:t>
            </a:r>
          </a:p>
          <a:p>
            <a:pPr marL="0" indent="0">
              <a:buNone/>
            </a:pPr>
            <a:endParaRPr lang="en-US" sz="1400" b="1" dirty="0"/>
          </a:p>
          <a:p>
            <a:r>
              <a:rPr lang="en-US" sz="2800" b="1" dirty="0"/>
              <a:t>Explicitly </a:t>
            </a:r>
            <a:r>
              <a:rPr lang="en-US" sz="2800" b="1" dirty="0" err="1"/>
              <a:t>recognise</a:t>
            </a:r>
            <a:r>
              <a:rPr lang="en-US" sz="2800" b="1" dirty="0"/>
              <a:t> open research practices </a:t>
            </a:r>
            <a:r>
              <a:rPr lang="en-US" sz="2800" dirty="0"/>
              <a:t>by applicants in evaluation procedures and </a:t>
            </a:r>
            <a:r>
              <a:rPr lang="en-US" sz="2800" b="1" dirty="0"/>
              <a:t>acknowledge their value</a:t>
            </a:r>
            <a:r>
              <a:rPr lang="en-US" sz="2800" dirty="0"/>
              <a:t>. NWO is considering a pilot with an ‘open science track record question’ on application forms.</a:t>
            </a:r>
            <a:endParaRPr lang="nl-NL" sz="2800" b="1" dirty="0"/>
          </a:p>
        </p:txBody>
      </p:sp>
      <p:sp>
        <p:nvSpPr>
          <p:cNvPr id="13" name="Rechthoek 12"/>
          <p:cNvSpPr/>
          <p:nvPr/>
        </p:nvSpPr>
        <p:spPr>
          <a:xfrm>
            <a:off x="901619" y="5703041"/>
            <a:ext cx="10609447" cy="646331"/>
          </a:xfrm>
          <a:prstGeom prst="rect">
            <a:avLst/>
          </a:prstGeom>
        </p:spPr>
        <p:txBody>
          <a:bodyPr wrap="square">
            <a:spAutoFit/>
          </a:bodyPr>
          <a:lstStyle/>
          <a:p>
            <a:r>
              <a:rPr lang="nl-NL" dirty="0">
                <a:hlinkClick r:id="rId3"/>
              </a:rPr>
              <a:t>https://</a:t>
            </a:r>
            <a:r>
              <a:rPr lang="nl-NL" dirty="0" smtClean="0">
                <a:hlinkClick r:id="rId3"/>
              </a:rPr>
              <a:t>www.nwo.nl/en/news-and-events/news/2019/04/knaw-nwo-and-zonmw-to-sign-dora-declaration.html</a:t>
            </a:r>
            <a:endParaRPr lang="nl-NL" dirty="0" smtClean="0"/>
          </a:p>
          <a:p>
            <a:endParaRPr lang="nl-NL" dirty="0"/>
          </a:p>
        </p:txBody>
      </p:sp>
      <p:sp>
        <p:nvSpPr>
          <p:cNvPr id="7" name="Titel 1"/>
          <p:cNvSpPr txBox="1">
            <a:spLocks/>
          </p:cNvSpPr>
          <p:nvPr/>
        </p:nvSpPr>
        <p:spPr>
          <a:xfrm>
            <a:off x="6292644" y="394806"/>
            <a:ext cx="4621307" cy="1982059"/>
          </a:xfrm>
          <a:prstGeom prst="rect">
            <a:avLst/>
          </a:prstGeom>
        </p:spPr>
        <p:txBody>
          <a:bodyPr/>
          <a:lstStyle>
            <a:lvl1pPr algn="l" defTabSz="914400" rtl="0" eaLnBrk="1" latinLnBrk="0" hangingPunct="1">
              <a:lnSpc>
                <a:spcPct val="90000"/>
              </a:lnSpc>
              <a:spcBef>
                <a:spcPct val="0"/>
              </a:spcBef>
              <a:buNone/>
              <a:defRPr sz="3600" b="0" kern="1200">
                <a:solidFill>
                  <a:schemeClr val="accent1"/>
                </a:solidFill>
                <a:latin typeface="+mj-lt"/>
                <a:ea typeface="+mj-ea"/>
                <a:cs typeface="+mj-cs"/>
              </a:defRPr>
            </a:lvl1pPr>
          </a:lstStyle>
          <a:p>
            <a:r>
              <a:rPr lang="en-US" dirty="0"/>
              <a:t>I</a:t>
            </a:r>
            <a:r>
              <a:rPr lang="en-US" dirty="0" smtClean="0"/>
              <a:t>ncentivize change by explicitly recognizing open research practices</a:t>
            </a:r>
            <a:endParaRPr lang="nl-NL" dirty="0"/>
          </a:p>
        </p:txBody>
      </p:sp>
    </p:spTree>
    <p:extLst>
      <p:ext uri="{BB962C8B-B14F-4D97-AF65-F5344CB8AC3E}">
        <p14:creationId xmlns:p14="http://schemas.microsoft.com/office/powerpoint/2010/main" val="3693741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2"/>
          </p:nvPr>
        </p:nvSpPr>
        <p:spPr/>
        <p:txBody>
          <a:bodyPr/>
          <a:lstStyle/>
          <a:p>
            <a:fld id="{D7B5DC5B-6873-43DB-ADC7-B15ACCE0DFDB}" type="slidenum">
              <a:rPr lang="nl-NL" noProof="0" smtClean="0"/>
              <a:t>27</a:t>
            </a:fld>
            <a:endParaRPr lang="nl-NL" noProof="0"/>
          </a:p>
        </p:txBody>
      </p:sp>
      <p:pic>
        <p:nvPicPr>
          <p:cNvPr id="7" name="Tijdelijke aanduiding voor afbeelding 7"/>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7326" r="7326"/>
          <a:stretch>
            <a:fillRect/>
          </a:stretch>
        </p:blipFill>
        <p:spPr>
          <a:xfrm>
            <a:off x="7484313" y="1981783"/>
            <a:ext cx="3822937" cy="4470775"/>
          </a:xfrm>
        </p:spPr>
      </p:pic>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775" y="291895"/>
            <a:ext cx="10658475" cy="1790700"/>
          </a:xfrm>
          <a:prstGeom prst="rect">
            <a:avLst/>
          </a:prstGeom>
        </p:spPr>
      </p:pic>
      <p:pic>
        <p:nvPicPr>
          <p:cNvPr id="8" name="Afbeelding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7709" y="1981783"/>
            <a:ext cx="5638800" cy="4343400"/>
          </a:xfrm>
          <a:prstGeom prst="rect">
            <a:avLst/>
          </a:prstGeom>
        </p:spPr>
      </p:pic>
      <p:sp>
        <p:nvSpPr>
          <p:cNvPr id="9" name="Afgeronde rechthoek 8"/>
          <p:cNvSpPr/>
          <p:nvPr/>
        </p:nvSpPr>
        <p:spPr>
          <a:xfrm>
            <a:off x="1689653" y="5387009"/>
            <a:ext cx="4760844" cy="258417"/>
          </a:xfrm>
          <a:prstGeom prst="roundRect">
            <a:avLst>
              <a:gd name="adj" fmla="val 50000"/>
            </a:avLst>
          </a:prstGeom>
          <a:solidFill>
            <a:schemeClr val="accent1">
              <a:alpha val="11000"/>
            </a:schemeClr>
          </a:solidFill>
          <a:ln w="539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endParaRPr lang="nl-NL" sz="1600" dirty="0" err="1" smtClean="0"/>
          </a:p>
        </p:txBody>
      </p:sp>
      <p:cxnSp>
        <p:nvCxnSpPr>
          <p:cNvPr id="16" name="Rechte verbindingslijn met pijl 15"/>
          <p:cNvCxnSpPr/>
          <p:nvPr/>
        </p:nvCxnSpPr>
        <p:spPr>
          <a:xfrm flipH="1">
            <a:off x="6499093" y="4740965"/>
            <a:ext cx="968656" cy="775252"/>
          </a:xfrm>
          <a:prstGeom prst="straightConnector1">
            <a:avLst/>
          </a:prstGeom>
          <a:ln w="57150" cap="rnd">
            <a:solidFill>
              <a:schemeClr val="accent5">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sp>
        <p:nvSpPr>
          <p:cNvPr id="11" name="Rechthoek 10"/>
          <p:cNvSpPr/>
          <p:nvPr/>
        </p:nvSpPr>
        <p:spPr>
          <a:xfrm>
            <a:off x="1582553" y="6268000"/>
            <a:ext cx="5885196" cy="461665"/>
          </a:xfrm>
          <a:prstGeom prst="rect">
            <a:avLst/>
          </a:prstGeom>
        </p:spPr>
        <p:txBody>
          <a:bodyPr wrap="square">
            <a:spAutoFit/>
          </a:bodyPr>
          <a:lstStyle/>
          <a:p>
            <a:r>
              <a:rPr lang="nl-NL" sz="1200" dirty="0">
                <a:hlinkClick r:id="rId5"/>
              </a:rPr>
              <a:t>https://www.nwo.nl/en/news-and-events/news/2019/11/knowledge-sector-sector-takes-major-step-forward-in-new-approach-to-recognising-and-rewarding-academics.html</a:t>
            </a:r>
            <a:endParaRPr lang="nl-NL" sz="1200" dirty="0"/>
          </a:p>
        </p:txBody>
      </p:sp>
    </p:spTree>
    <p:extLst>
      <p:ext uri="{BB962C8B-B14F-4D97-AF65-F5344CB8AC3E}">
        <p14:creationId xmlns:p14="http://schemas.microsoft.com/office/powerpoint/2010/main" val="1455408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9999" y="720000"/>
            <a:ext cx="6902218" cy="543999"/>
          </a:xfrm>
        </p:spPr>
        <p:txBody>
          <a:bodyPr/>
          <a:lstStyle/>
          <a:p>
            <a:r>
              <a:rPr lang="nl-NL" dirty="0" smtClean="0"/>
              <a:t>DORA </a:t>
            </a:r>
            <a:r>
              <a:rPr lang="nl-NL" dirty="0" err="1" smtClean="0"/>
              <a:t>Implementation</a:t>
            </a:r>
            <a:r>
              <a:rPr lang="nl-NL" dirty="0" smtClean="0"/>
              <a:t>: </a:t>
            </a:r>
            <a:r>
              <a:rPr lang="nl-NL" dirty="0" err="1" smtClean="0"/>
              <a:t>Veni</a:t>
            </a:r>
            <a:r>
              <a:rPr lang="nl-NL" dirty="0" smtClean="0"/>
              <a:t> Pilot</a:t>
            </a:r>
            <a:endParaRPr lang="nl-NL"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28</a:t>
            </a:fld>
            <a:endParaRPr lang="nl-NL" noProof="0"/>
          </a:p>
        </p:txBody>
      </p:sp>
      <p:pic>
        <p:nvPicPr>
          <p:cNvPr id="7" name="Afbeelding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490" y="1528796"/>
            <a:ext cx="6896100" cy="4229100"/>
          </a:xfrm>
          <a:prstGeom prst="rect">
            <a:avLst/>
          </a:prstGeom>
        </p:spPr>
      </p:pic>
      <p:sp>
        <p:nvSpPr>
          <p:cNvPr id="8" name="Rechthoek 7"/>
          <p:cNvSpPr/>
          <p:nvPr/>
        </p:nvSpPr>
        <p:spPr>
          <a:xfrm>
            <a:off x="2110449" y="5757896"/>
            <a:ext cx="9438714" cy="646331"/>
          </a:xfrm>
          <a:prstGeom prst="rect">
            <a:avLst/>
          </a:prstGeom>
        </p:spPr>
        <p:txBody>
          <a:bodyPr wrap="square">
            <a:spAutoFit/>
          </a:bodyPr>
          <a:lstStyle/>
          <a:p>
            <a:r>
              <a:rPr lang="nl-NL" dirty="0">
                <a:hlinkClick r:id="rId3"/>
              </a:rPr>
              <a:t>https://sfdora.org/2019/11/14/quality-over-quantity-how-the-dutch-research-council-is-giving-researchers-the-opportunity-to-showcase-diverse-types-of-talent/</a:t>
            </a:r>
            <a:endParaRPr lang="nl-NL" dirty="0"/>
          </a:p>
        </p:txBody>
      </p:sp>
      <p:sp>
        <p:nvSpPr>
          <p:cNvPr id="11" name="Ovaal bijschrift 10"/>
          <p:cNvSpPr/>
          <p:nvPr/>
        </p:nvSpPr>
        <p:spPr>
          <a:xfrm>
            <a:off x="7177549" y="934947"/>
            <a:ext cx="4569114" cy="4178081"/>
          </a:xfrm>
          <a:prstGeom prst="wedgeEllipse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r>
              <a:rPr lang="en-US" sz="2400" dirty="0" smtClean="0"/>
              <a:t>“Special </a:t>
            </a:r>
            <a:r>
              <a:rPr lang="en-US" sz="2400" dirty="0"/>
              <a:t>attention is paid to contributions to open science; candidates are required to indicate which outputs are openly available</a:t>
            </a:r>
            <a:r>
              <a:rPr lang="en-US" sz="2400" dirty="0" smtClean="0"/>
              <a:t>.”</a:t>
            </a:r>
            <a:endParaRPr lang="nl-NL" sz="2400" b="1" dirty="0" smtClean="0"/>
          </a:p>
        </p:txBody>
      </p:sp>
    </p:spTree>
    <p:extLst>
      <p:ext uri="{BB962C8B-B14F-4D97-AF65-F5344CB8AC3E}">
        <p14:creationId xmlns:p14="http://schemas.microsoft.com/office/powerpoint/2010/main" val="1244430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Open </a:t>
            </a:r>
            <a:r>
              <a:rPr lang="nl-NL" dirty="0" err="1" smtClean="0"/>
              <a:t>Science</a:t>
            </a:r>
            <a:endParaRPr lang="nl-NL" dirty="0"/>
          </a:p>
        </p:txBody>
      </p:sp>
      <p:sp>
        <p:nvSpPr>
          <p:cNvPr id="3" name="Ondertitel 2"/>
          <p:cNvSpPr>
            <a:spLocks noGrp="1"/>
          </p:cNvSpPr>
          <p:nvPr>
            <p:ph type="subTitle" idx="1"/>
          </p:nvPr>
        </p:nvSpPr>
        <p:spPr/>
        <p:txBody>
          <a:bodyPr/>
          <a:lstStyle/>
          <a:p>
            <a:r>
              <a:rPr lang="nl-NL" dirty="0" err="1" smtClean="0"/>
              <a:t>What</a:t>
            </a:r>
            <a:r>
              <a:rPr lang="nl-NL" dirty="0" smtClean="0"/>
              <a:t> </a:t>
            </a:r>
            <a:r>
              <a:rPr lang="nl-NL" dirty="0" err="1" smtClean="0"/>
              <a:t>can</a:t>
            </a:r>
            <a:r>
              <a:rPr lang="nl-NL" dirty="0" smtClean="0"/>
              <a:t> </a:t>
            </a:r>
            <a:r>
              <a:rPr lang="nl-NL" dirty="0" err="1" smtClean="0"/>
              <a:t>you</a:t>
            </a:r>
            <a:r>
              <a:rPr lang="nl-NL" dirty="0" smtClean="0"/>
              <a:t> do right </a:t>
            </a:r>
            <a:r>
              <a:rPr lang="nl-NL" dirty="0" err="1" smtClean="0"/>
              <a:t>now</a:t>
            </a:r>
            <a:r>
              <a:rPr lang="nl-NL" dirty="0" smtClean="0"/>
              <a:t>?</a:t>
            </a:r>
            <a:endParaRPr lang="nl-NL" dirty="0"/>
          </a:p>
        </p:txBody>
      </p:sp>
      <p:sp>
        <p:nvSpPr>
          <p:cNvPr id="4" name="Tijdelijke aanduiding voor datum 3"/>
          <p:cNvSpPr>
            <a:spLocks noGrp="1"/>
          </p:cNvSpPr>
          <p:nvPr>
            <p:ph type="dt" sz="half" idx="10"/>
          </p:nvPr>
        </p:nvSpPr>
        <p:spPr/>
        <p:txBody>
          <a:bodyPr/>
          <a:lstStyle/>
          <a:p>
            <a:fld id="{7C63D2D3-CC8A-4EB5-9F2D-F015EC16823C}" type="datetime3">
              <a:rPr lang="nl-NL" smtClean="0"/>
              <a:t>21/11/19</a:t>
            </a:fld>
            <a:endParaRPr lang="nl-NL" dirty="0"/>
          </a:p>
        </p:txBody>
      </p:sp>
      <p:sp>
        <p:nvSpPr>
          <p:cNvPr id="5" name="Tijdelijke aanduiding voor voettekst 4"/>
          <p:cNvSpPr>
            <a:spLocks noGrp="1"/>
          </p:cNvSpPr>
          <p:nvPr>
            <p:ph type="ftr" sz="quarter" idx="11"/>
          </p:nvPr>
        </p:nvSpPr>
        <p:spPr/>
        <p:txBody>
          <a:bodyPr/>
          <a:lstStyle/>
          <a:p>
            <a:r>
              <a:rPr lang="nl-NL" noProof="0" smtClean="0"/>
              <a:t>Invoegen &gt; Koptekst en voettekst</a:t>
            </a:r>
            <a:endParaRPr lang="nl-NL" noProof="0"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29</a:t>
            </a:fld>
            <a:endParaRPr lang="nl-NL" noProof="0" dirty="0"/>
          </a:p>
        </p:txBody>
      </p:sp>
    </p:spTree>
    <p:extLst>
      <p:ext uri="{BB962C8B-B14F-4D97-AF65-F5344CB8AC3E}">
        <p14:creationId xmlns:p14="http://schemas.microsoft.com/office/powerpoint/2010/main" val="3215202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p:cNvSpPr>
            <a:spLocks noGrp="1"/>
          </p:cNvSpPr>
          <p:nvPr>
            <p:ph type="pic" sz="quarter" idx="13"/>
          </p:nvPr>
        </p:nvSpPr>
        <p:spPr/>
      </p:sp>
      <p:sp>
        <p:nvSpPr>
          <p:cNvPr id="3" name="Titel 2"/>
          <p:cNvSpPr>
            <a:spLocks noGrp="1"/>
          </p:cNvSpPr>
          <p:nvPr>
            <p:ph type="title"/>
          </p:nvPr>
        </p:nvSpPr>
        <p:spPr/>
        <p:txBody>
          <a:bodyPr/>
          <a:lstStyle/>
          <a:p>
            <a:r>
              <a:rPr lang="nl-NL" dirty="0" err="1" smtClean="0"/>
              <a:t>About</a:t>
            </a:r>
            <a:r>
              <a:rPr lang="nl-NL" dirty="0"/>
              <a:t> </a:t>
            </a:r>
            <a:r>
              <a:rPr lang="nl-NL" dirty="0" err="1" smtClean="0"/>
              <a:t>this</a:t>
            </a:r>
            <a:r>
              <a:rPr lang="nl-NL" dirty="0" smtClean="0"/>
              <a:t> workshop</a:t>
            </a:r>
            <a:endParaRPr lang="nl-NL" dirty="0"/>
          </a:p>
        </p:txBody>
      </p:sp>
      <p:sp>
        <p:nvSpPr>
          <p:cNvPr id="4" name="Tijdelijke aanduiding voor verticale tekst 3"/>
          <p:cNvSpPr>
            <a:spLocks noGrp="1"/>
          </p:cNvSpPr>
          <p:nvPr>
            <p:ph type="body" orient="vert" idx="1"/>
          </p:nvPr>
        </p:nvSpPr>
        <p:spPr>
          <a:xfrm>
            <a:off x="1368000" y="1552790"/>
            <a:ext cx="6572830" cy="4679045"/>
          </a:xfrm>
        </p:spPr>
        <p:txBody>
          <a:bodyPr/>
          <a:lstStyle/>
          <a:p>
            <a:r>
              <a:rPr lang="nl-NL" sz="2000" dirty="0" err="1" smtClean="0"/>
              <a:t>This</a:t>
            </a:r>
            <a:r>
              <a:rPr lang="nl-NL" sz="2000" dirty="0" smtClean="0"/>
              <a:t> workshop is </a:t>
            </a:r>
            <a:r>
              <a:rPr lang="nl-NL" sz="2000" dirty="0" err="1"/>
              <a:t>b</a:t>
            </a:r>
            <a:r>
              <a:rPr lang="nl-NL" sz="2000" dirty="0" err="1" smtClean="0"/>
              <a:t>ased</a:t>
            </a:r>
            <a:r>
              <a:rPr lang="nl-NL" sz="2000" dirty="0" smtClean="0"/>
              <a:t> </a:t>
            </a:r>
            <a:r>
              <a:rPr lang="nl-NL" sz="2000" dirty="0"/>
              <a:t>on </a:t>
            </a:r>
            <a:r>
              <a:rPr lang="nl-NL" sz="2000" dirty="0" smtClean="0"/>
              <a:t>a </a:t>
            </a:r>
            <a:r>
              <a:rPr lang="nl-NL" sz="2000" dirty="0"/>
              <a:t>paper </a:t>
            </a:r>
            <a:r>
              <a:rPr lang="nl-NL" sz="2000" dirty="0" err="1"/>
              <a:t>by</a:t>
            </a:r>
            <a:r>
              <a:rPr lang="nl-NL" sz="2000" dirty="0"/>
              <a:t> Erin C </a:t>
            </a:r>
            <a:r>
              <a:rPr lang="nl-NL" sz="2000" dirty="0" err="1"/>
              <a:t>McKiernan</a:t>
            </a:r>
            <a:r>
              <a:rPr lang="nl-NL" sz="2000" dirty="0"/>
              <a:t> </a:t>
            </a:r>
            <a:r>
              <a:rPr lang="nl-NL" sz="2000" i="1" dirty="0"/>
              <a:t>et al. </a:t>
            </a:r>
            <a:r>
              <a:rPr lang="nl-NL" sz="2000" dirty="0" err="1"/>
              <a:t>published</a:t>
            </a:r>
            <a:r>
              <a:rPr lang="nl-NL" sz="2000" dirty="0"/>
              <a:t> in </a:t>
            </a:r>
            <a:r>
              <a:rPr lang="nl-NL" sz="2000" i="1" dirty="0" err="1"/>
              <a:t>eLife</a:t>
            </a:r>
            <a:r>
              <a:rPr lang="nl-NL" sz="2000" dirty="0"/>
              <a:t> in </a:t>
            </a:r>
            <a:r>
              <a:rPr lang="nl-NL" sz="2000" dirty="0" smtClean="0"/>
              <a:t>2016, </a:t>
            </a:r>
            <a:r>
              <a:rPr lang="nl-NL" sz="2000" dirty="0" err="1" smtClean="0"/>
              <a:t>titled</a:t>
            </a:r>
            <a:endParaRPr lang="nl-NL" sz="2000" dirty="0" smtClean="0"/>
          </a:p>
          <a:p>
            <a:pPr lvl="1"/>
            <a:r>
              <a:rPr lang="nl-NL" sz="2000" dirty="0" smtClean="0"/>
              <a:t> </a:t>
            </a:r>
            <a:r>
              <a:rPr lang="en-US" sz="2000" b="1" dirty="0"/>
              <a:t>How open science helps researchers </a:t>
            </a:r>
            <a:r>
              <a:rPr lang="en-US" sz="2000" b="1" dirty="0" smtClean="0"/>
              <a:t>succeed </a:t>
            </a:r>
            <a:r>
              <a:rPr lang="en-US" sz="2000" dirty="0" smtClean="0">
                <a:hlinkClick r:id="rId2"/>
              </a:rPr>
              <a:t>https</a:t>
            </a:r>
            <a:r>
              <a:rPr lang="en-US" sz="2000" dirty="0">
                <a:hlinkClick r:id="rId2"/>
              </a:rPr>
              <a:t>://</a:t>
            </a:r>
            <a:r>
              <a:rPr lang="en-US" sz="2000" dirty="0" smtClean="0">
                <a:hlinkClick r:id="rId2"/>
              </a:rPr>
              <a:t>doi.org/10.7554/eLife.16800</a:t>
            </a:r>
            <a:endParaRPr lang="en-US" sz="2000" dirty="0" smtClean="0"/>
          </a:p>
          <a:p>
            <a:pPr lvl="1"/>
            <a:r>
              <a:rPr lang="nl-NL" sz="2000" dirty="0"/>
              <a:t>The </a:t>
            </a:r>
            <a:r>
              <a:rPr lang="nl-NL" sz="2000" dirty="0" err="1"/>
              <a:t>authors</a:t>
            </a:r>
            <a:r>
              <a:rPr lang="nl-NL" sz="2000" dirty="0"/>
              <a:t> of </a:t>
            </a:r>
            <a:r>
              <a:rPr lang="nl-NL" sz="2000" dirty="0" err="1"/>
              <a:t>this</a:t>
            </a:r>
            <a:r>
              <a:rPr lang="nl-NL" sz="2000" dirty="0"/>
              <a:t> paper take a researcher-</a:t>
            </a:r>
            <a:r>
              <a:rPr lang="nl-NL" sz="2000" dirty="0" err="1"/>
              <a:t>centric</a:t>
            </a:r>
            <a:r>
              <a:rPr lang="nl-NL" sz="2000" dirty="0"/>
              <a:t> approach in </a:t>
            </a:r>
            <a:r>
              <a:rPr lang="nl-NL" sz="2000" dirty="0" err="1"/>
              <a:t>outlining</a:t>
            </a:r>
            <a:r>
              <a:rPr lang="nl-NL" sz="2000" dirty="0"/>
              <a:t> </a:t>
            </a:r>
            <a:r>
              <a:rPr lang="nl-NL" sz="2000" dirty="0" err="1"/>
              <a:t>the</a:t>
            </a:r>
            <a:r>
              <a:rPr lang="nl-NL" sz="2000" dirty="0"/>
              <a:t> benefits of open research </a:t>
            </a:r>
            <a:r>
              <a:rPr lang="nl-NL" sz="2000" dirty="0" err="1"/>
              <a:t>practices</a:t>
            </a:r>
            <a:r>
              <a:rPr lang="nl-NL" sz="2000" dirty="0"/>
              <a:t>. </a:t>
            </a:r>
          </a:p>
          <a:p>
            <a:r>
              <a:rPr lang="nl-NL" sz="2000" dirty="0" err="1" smtClean="0"/>
              <a:t>This</a:t>
            </a:r>
            <a:r>
              <a:rPr lang="nl-NL" sz="2000" dirty="0" smtClean="0"/>
              <a:t> </a:t>
            </a:r>
            <a:r>
              <a:rPr lang="nl-NL" sz="2000" dirty="0" err="1"/>
              <a:t>will</a:t>
            </a:r>
            <a:r>
              <a:rPr lang="nl-NL" sz="2000" dirty="0"/>
              <a:t> workshop </a:t>
            </a:r>
            <a:r>
              <a:rPr lang="nl-NL" sz="2000" dirty="0" err="1"/>
              <a:t>will</a:t>
            </a:r>
            <a:r>
              <a:rPr lang="nl-NL" sz="2000" dirty="0"/>
              <a:t> take a </a:t>
            </a:r>
            <a:r>
              <a:rPr lang="nl-NL" sz="2000" dirty="0" err="1"/>
              <a:t>similar</a:t>
            </a:r>
            <a:r>
              <a:rPr lang="nl-NL" sz="2000" dirty="0"/>
              <a:t> approach. </a:t>
            </a:r>
          </a:p>
          <a:p>
            <a:pPr lvl="1"/>
            <a:r>
              <a:rPr lang="en-US" sz="2000" dirty="0"/>
              <a:t>I’ll start with a brief reference to open science policies at </a:t>
            </a:r>
            <a:r>
              <a:rPr lang="en-US" sz="2000" dirty="0" smtClean="0"/>
              <a:t>NWO but that will not be the focus of today’s workshop.</a:t>
            </a:r>
            <a:endParaRPr lang="nl-NL" sz="2000" dirty="0"/>
          </a:p>
          <a:p>
            <a:pPr lvl="1"/>
            <a:r>
              <a:rPr lang="en-US" sz="2000" dirty="0" smtClean="0"/>
              <a:t>This will be an interactive session; feel free to ask questions and make comments as we go along.</a:t>
            </a:r>
          </a:p>
          <a:p>
            <a:pPr lvl="1"/>
            <a:r>
              <a:rPr lang="en-US" sz="2000" dirty="0" smtClean="0"/>
              <a:t>You will share your own experiences and thoughts; we will finish with discussion </a:t>
            </a:r>
            <a:r>
              <a:rPr lang="en-US" sz="2000" smtClean="0"/>
              <a:t>in groups.</a:t>
            </a:r>
            <a:endParaRPr lang="en-US" sz="2000" dirty="0" smtClean="0"/>
          </a:p>
          <a:p>
            <a:pPr lvl="1"/>
            <a:endParaRPr lang="nl-NL" sz="2000" dirty="0"/>
          </a:p>
        </p:txBody>
      </p:sp>
      <p:sp>
        <p:nvSpPr>
          <p:cNvPr id="7" name="Tijdelijke aanduiding voor dianummer 6"/>
          <p:cNvSpPr>
            <a:spLocks noGrp="1"/>
          </p:cNvSpPr>
          <p:nvPr>
            <p:ph type="sldNum" sz="quarter" idx="12"/>
          </p:nvPr>
        </p:nvSpPr>
        <p:spPr/>
        <p:txBody>
          <a:bodyPr/>
          <a:lstStyle/>
          <a:p>
            <a:fld id="{D7B5DC5B-6873-43DB-ADC7-B15ACCE0DFDB}" type="slidenum">
              <a:rPr lang="nl-NL" noProof="0" smtClean="0"/>
              <a:t>3</a:t>
            </a:fld>
            <a:endParaRPr lang="nl-NL" noProof="0"/>
          </a:p>
        </p:txBody>
      </p:sp>
    </p:spTree>
    <p:extLst>
      <p:ext uri="{BB962C8B-B14F-4D97-AF65-F5344CB8AC3E}">
        <p14:creationId xmlns:p14="http://schemas.microsoft.com/office/powerpoint/2010/main" val="3829929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5</a:t>
            </a:r>
            <a:r>
              <a:rPr lang="nl-NL" dirty="0" smtClean="0"/>
              <a:t> </a:t>
            </a:r>
            <a:r>
              <a:rPr lang="nl-NL" dirty="0" err="1" smtClean="0"/>
              <a:t>recommendations</a:t>
            </a:r>
            <a:r>
              <a:rPr lang="nl-NL" dirty="0" smtClean="0"/>
              <a:t> </a:t>
            </a:r>
            <a:r>
              <a:rPr lang="nl-NL" dirty="0" err="1" smtClean="0"/>
              <a:t>from</a:t>
            </a:r>
            <a:r>
              <a:rPr lang="nl-NL" dirty="0" smtClean="0"/>
              <a:t> </a:t>
            </a:r>
            <a:r>
              <a:rPr lang="nl-NL" err="1" smtClean="0"/>
              <a:t>the</a:t>
            </a:r>
            <a:r>
              <a:rPr lang="nl-NL" smtClean="0"/>
              <a:t> paper</a:t>
            </a:r>
            <a:endParaRPr lang="nl-NL" dirty="0"/>
          </a:p>
        </p:txBody>
      </p:sp>
      <p:sp>
        <p:nvSpPr>
          <p:cNvPr id="3" name="Tijdelijke aanduiding voor verticale tekst 2"/>
          <p:cNvSpPr>
            <a:spLocks noGrp="1"/>
          </p:cNvSpPr>
          <p:nvPr>
            <p:ph type="body" orient="vert" idx="1"/>
          </p:nvPr>
        </p:nvSpPr>
        <p:spPr/>
        <p:txBody>
          <a:bodyPr/>
          <a:lstStyle/>
          <a:p>
            <a:pPr marL="342900" indent="-342900">
              <a:buFont typeface="+mj-lt"/>
              <a:buAutoNum type="arabicPeriod"/>
            </a:pPr>
            <a:r>
              <a:rPr lang="en-US" sz="2000" dirty="0"/>
              <a:t>Post </a:t>
            </a:r>
            <a:r>
              <a:rPr lang="en-US" sz="2000" b="1" dirty="0"/>
              <a:t>free copies of previously published articles </a:t>
            </a:r>
            <a:r>
              <a:rPr lang="en-US" sz="2000" dirty="0"/>
              <a:t>in a public </a:t>
            </a:r>
            <a:r>
              <a:rPr lang="en-US" sz="2000" dirty="0" smtClean="0"/>
              <a:t>repository (e.g. accepted version of the manuscript in your institution’s repository)</a:t>
            </a:r>
            <a:endParaRPr lang="en-US" sz="2000" dirty="0"/>
          </a:p>
          <a:p>
            <a:pPr marL="342900" indent="-342900">
              <a:buFont typeface="+mj-lt"/>
              <a:buAutoNum type="arabicPeriod"/>
            </a:pPr>
            <a:endParaRPr lang="en-US" sz="2000" dirty="0" smtClean="0"/>
          </a:p>
          <a:p>
            <a:pPr marL="342900" indent="-342900">
              <a:buFont typeface="+mj-lt"/>
              <a:buAutoNum type="arabicPeriod"/>
            </a:pPr>
            <a:r>
              <a:rPr lang="en-US" sz="2000" dirty="0"/>
              <a:t>Deposit </a:t>
            </a:r>
            <a:r>
              <a:rPr lang="en-US" sz="2000" b="1" dirty="0"/>
              <a:t>preprints</a:t>
            </a:r>
            <a:r>
              <a:rPr lang="en-US" sz="2000" dirty="0"/>
              <a:t> of all </a:t>
            </a:r>
            <a:r>
              <a:rPr lang="en-US" sz="2000" dirty="0" smtClean="0"/>
              <a:t>manuscripts </a:t>
            </a:r>
            <a:r>
              <a:rPr lang="en-US" sz="2000" dirty="0"/>
              <a:t>in publicly accessible </a:t>
            </a:r>
            <a:r>
              <a:rPr lang="en-US" sz="2000" dirty="0" smtClean="0"/>
              <a:t>repositories.</a:t>
            </a:r>
          </a:p>
          <a:p>
            <a:pPr marL="342900" indent="-342900">
              <a:buFont typeface="+mj-lt"/>
              <a:buAutoNum type="arabicPeriod"/>
            </a:pPr>
            <a:endParaRPr lang="en-US" sz="2000" dirty="0" smtClean="0"/>
          </a:p>
          <a:p>
            <a:pPr marL="342900" indent="-342900">
              <a:buFont typeface="+mj-lt"/>
              <a:buAutoNum type="arabicPeriod"/>
            </a:pPr>
            <a:r>
              <a:rPr lang="en-US" sz="2000" dirty="0"/>
              <a:t>Publish in </a:t>
            </a:r>
            <a:r>
              <a:rPr lang="en-US" sz="2000" b="1" dirty="0"/>
              <a:t>open access </a:t>
            </a:r>
            <a:r>
              <a:rPr lang="en-US" sz="2000" dirty="0"/>
              <a:t>venues whenever possible</a:t>
            </a:r>
            <a:r>
              <a:rPr lang="en-US" sz="2000" dirty="0" smtClean="0"/>
              <a:t>.</a:t>
            </a:r>
          </a:p>
          <a:p>
            <a:pPr marL="342900" indent="-342900">
              <a:buFont typeface="+mj-lt"/>
              <a:buAutoNum type="arabicPeriod"/>
            </a:pPr>
            <a:endParaRPr lang="en-US" sz="2000" dirty="0" smtClean="0"/>
          </a:p>
          <a:p>
            <a:pPr marL="342900" indent="-342900">
              <a:buFont typeface="+mj-lt"/>
              <a:buAutoNum type="arabicPeriod"/>
            </a:pPr>
            <a:r>
              <a:rPr lang="en-US" sz="2000" dirty="0"/>
              <a:t>Publicly </a:t>
            </a:r>
            <a:r>
              <a:rPr lang="en-US" sz="2000" b="1" dirty="0"/>
              <a:t>share data and materials </a:t>
            </a:r>
            <a:r>
              <a:rPr lang="en-US" sz="2000" dirty="0"/>
              <a:t>via a trusted repository</a:t>
            </a:r>
            <a:r>
              <a:rPr lang="en-US" sz="2000" dirty="0" smtClean="0"/>
              <a:t>.</a:t>
            </a:r>
          </a:p>
          <a:p>
            <a:pPr marL="342900" indent="-342900">
              <a:buFont typeface="+mj-lt"/>
              <a:buAutoNum type="arabicPeriod"/>
            </a:pPr>
            <a:endParaRPr lang="en-US" sz="2000" dirty="0" smtClean="0"/>
          </a:p>
          <a:p>
            <a:pPr marL="342900" indent="-342900">
              <a:buFont typeface="+mj-lt"/>
              <a:buAutoNum type="arabicPeriod"/>
            </a:pPr>
            <a:r>
              <a:rPr lang="nl-NL" sz="2000" b="1" dirty="0"/>
              <a:t>Preregister studies</a:t>
            </a:r>
            <a:r>
              <a:rPr lang="nl-NL" sz="2000" dirty="0"/>
              <a:t>.</a:t>
            </a:r>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30</a:t>
            </a:fld>
            <a:endParaRPr lang="nl-NL" noProof="0"/>
          </a:p>
        </p:txBody>
      </p:sp>
      <p:sp>
        <p:nvSpPr>
          <p:cNvPr id="7" name="Tijdelijke aanduiding voor verticale tekst 12"/>
          <p:cNvSpPr txBox="1">
            <a:spLocks/>
          </p:cNvSpPr>
          <p:nvPr/>
        </p:nvSpPr>
        <p:spPr>
          <a:xfrm>
            <a:off x="8945961" y="6197540"/>
            <a:ext cx="2639224" cy="362842"/>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Font typeface="Arial" panose="020B0604020202020204" pitchFamily="34" charset="0"/>
              <a:buNone/>
            </a:pPr>
            <a:r>
              <a:rPr lang="nl-NL" sz="1400" dirty="0" err="1" smtClean="0"/>
              <a:t>doi</a:t>
            </a:r>
            <a:r>
              <a:rPr lang="nl-NL" sz="1400" dirty="0" smtClean="0"/>
              <a:t>: </a:t>
            </a:r>
            <a:r>
              <a:rPr lang="nl-NL" sz="1400" dirty="0" smtClean="0">
                <a:hlinkClick r:id="rId2"/>
              </a:rPr>
              <a:t>10.7554/eLife.16800</a:t>
            </a:r>
            <a:endParaRPr lang="nl-NL" sz="1400" dirty="0"/>
          </a:p>
        </p:txBody>
      </p:sp>
    </p:spTree>
    <p:extLst>
      <p:ext uri="{BB962C8B-B14F-4D97-AF65-F5344CB8AC3E}">
        <p14:creationId xmlns:p14="http://schemas.microsoft.com/office/powerpoint/2010/main" val="55098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My </a:t>
            </a:r>
            <a:r>
              <a:rPr lang="nl-NL" dirty="0" err="1" smtClean="0"/>
              <a:t>recommendations</a:t>
            </a:r>
            <a:endParaRPr lang="nl-NL" dirty="0"/>
          </a:p>
        </p:txBody>
      </p:sp>
      <p:sp>
        <p:nvSpPr>
          <p:cNvPr id="8" name="Tijdelijke aanduiding voor verticale tekst 7"/>
          <p:cNvSpPr>
            <a:spLocks noGrp="1"/>
          </p:cNvSpPr>
          <p:nvPr>
            <p:ph type="body" orient="vert" idx="1"/>
          </p:nvPr>
        </p:nvSpPr>
        <p:spPr>
          <a:xfrm>
            <a:off x="1368000" y="1552790"/>
            <a:ext cx="5440304" cy="4877827"/>
          </a:xfrm>
        </p:spPr>
        <p:txBody>
          <a:bodyPr/>
          <a:lstStyle/>
          <a:p>
            <a:r>
              <a:rPr lang="nl-NL" dirty="0" smtClean="0"/>
              <a:t>Contact </a:t>
            </a:r>
            <a:r>
              <a:rPr lang="nl-NL" dirty="0" err="1" smtClean="0"/>
              <a:t>your</a:t>
            </a:r>
            <a:r>
              <a:rPr lang="nl-NL" dirty="0" smtClean="0"/>
              <a:t> University Library. </a:t>
            </a:r>
            <a:r>
              <a:rPr lang="nl-NL" dirty="0" err="1" smtClean="0"/>
              <a:t>They</a:t>
            </a:r>
            <a:r>
              <a:rPr lang="nl-NL" dirty="0" smtClean="0"/>
              <a:t> </a:t>
            </a:r>
            <a:r>
              <a:rPr lang="nl-NL" dirty="0" err="1" smtClean="0"/>
              <a:t>can</a:t>
            </a:r>
            <a:r>
              <a:rPr lang="nl-NL" dirty="0" smtClean="0"/>
              <a:t> help </a:t>
            </a:r>
            <a:r>
              <a:rPr lang="nl-NL" dirty="0" err="1" smtClean="0"/>
              <a:t>you</a:t>
            </a:r>
            <a:r>
              <a:rPr lang="nl-NL" dirty="0" smtClean="0"/>
              <a:t> </a:t>
            </a:r>
            <a:r>
              <a:rPr lang="nl-NL" dirty="0" err="1" smtClean="0"/>
              <a:t>with</a:t>
            </a:r>
            <a:r>
              <a:rPr lang="nl-NL" dirty="0" smtClean="0"/>
              <a:t>:</a:t>
            </a:r>
          </a:p>
          <a:p>
            <a:pPr lvl="1"/>
            <a:r>
              <a:rPr lang="nl-NL" dirty="0" smtClean="0"/>
              <a:t>Open access </a:t>
            </a:r>
            <a:r>
              <a:rPr lang="nl-NL" dirty="0" err="1" smtClean="0"/>
              <a:t>to</a:t>
            </a:r>
            <a:r>
              <a:rPr lang="nl-NL" dirty="0" smtClean="0"/>
              <a:t> </a:t>
            </a:r>
            <a:r>
              <a:rPr lang="nl-NL" dirty="0" err="1" smtClean="0"/>
              <a:t>publications</a:t>
            </a:r>
            <a:endParaRPr lang="nl-NL" dirty="0" smtClean="0"/>
          </a:p>
          <a:p>
            <a:pPr lvl="1"/>
            <a:r>
              <a:rPr lang="nl-NL" dirty="0" smtClean="0"/>
              <a:t>Data </a:t>
            </a:r>
            <a:r>
              <a:rPr lang="nl-NL" dirty="0" err="1" smtClean="0"/>
              <a:t>sharing</a:t>
            </a:r>
            <a:endParaRPr lang="nl-NL" dirty="0" smtClean="0"/>
          </a:p>
          <a:p>
            <a:pPr marL="265113" lvl="1" indent="0">
              <a:buNone/>
            </a:pPr>
            <a:endParaRPr lang="nl-NL" dirty="0" smtClean="0"/>
          </a:p>
          <a:p>
            <a:r>
              <a:rPr lang="nl-NL" dirty="0" err="1" smtClean="0"/>
              <a:t>Find</a:t>
            </a:r>
            <a:r>
              <a:rPr lang="nl-NL" dirty="0" smtClean="0"/>
              <a:t> </a:t>
            </a:r>
            <a:r>
              <a:rPr lang="nl-NL" dirty="0" err="1" smtClean="0"/>
              <a:t>your</a:t>
            </a:r>
            <a:r>
              <a:rPr lang="nl-NL" dirty="0" smtClean="0"/>
              <a:t> </a:t>
            </a:r>
            <a:r>
              <a:rPr lang="nl-NL" dirty="0" err="1" smtClean="0"/>
              <a:t>peers</a:t>
            </a:r>
            <a:r>
              <a:rPr lang="nl-NL" dirty="0" smtClean="0"/>
              <a:t>!</a:t>
            </a:r>
          </a:p>
          <a:p>
            <a:pPr lvl="1"/>
            <a:r>
              <a:rPr lang="nl-NL" dirty="0">
                <a:hlinkClick r:id="rId2"/>
              </a:rPr>
              <a:t>Open </a:t>
            </a:r>
            <a:r>
              <a:rPr lang="nl-NL" dirty="0" err="1">
                <a:hlinkClick r:id="rId2"/>
              </a:rPr>
              <a:t>Science</a:t>
            </a:r>
            <a:r>
              <a:rPr lang="nl-NL" dirty="0">
                <a:hlinkClick r:id="rId2"/>
              </a:rPr>
              <a:t> Community </a:t>
            </a:r>
            <a:r>
              <a:rPr lang="nl-NL" dirty="0" smtClean="0">
                <a:hlinkClick r:id="rId2"/>
              </a:rPr>
              <a:t>Amsterdam</a:t>
            </a:r>
          </a:p>
          <a:p>
            <a:pPr lvl="1"/>
            <a:r>
              <a:rPr lang="nl-NL" dirty="0">
                <a:hlinkClick r:id="rId3"/>
              </a:rPr>
              <a:t>Open </a:t>
            </a:r>
            <a:r>
              <a:rPr lang="nl-NL" dirty="0" err="1">
                <a:hlinkClick r:id="rId3"/>
              </a:rPr>
              <a:t>Science</a:t>
            </a:r>
            <a:r>
              <a:rPr lang="nl-NL" dirty="0">
                <a:hlinkClick r:id="rId3"/>
              </a:rPr>
              <a:t> Community </a:t>
            </a:r>
            <a:r>
              <a:rPr lang="nl-NL" dirty="0" smtClean="0">
                <a:hlinkClick r:id="rId3"/>
              </a:rPr>
              <a:t>Eindhoven</a:t>
            </a:r>
          </a:p>
          <a:p>
            <a:pPr lvl="1"/>
            <a:r>
              <a:rPr lang="en-US" dirty="0" smtClean="0">
                <a:hlinkClick r:id="rId4"/>
              </a:rPr>
              <a:t>Open Science Community Groningen (OSCG)</a:t>
            </a:r>
            <a:endParaRPr lang="en-US" dirty="0" smtClean="0"/>
          </a:p>
          <a:p>
            <a:pPr lvl="1"/>
            <a:r>
              <a:rPr lang="en-US" dirty="0">
                <a:hlinkClick r:id="rId5"/>
              </a:rPr>
              <a:t>Open Science Community Leiden - Leiden University</a:t>
            </a:r>
          </a:p>
          <a:p>
            <a:pPr lvl="1"/>
            <a:r>
              <a:rPr lang="en-US" dirty="0" smtClean="0">
                <a:hlinkClick r:id="rId6"/>
              </a:rPr>
              <a:t>Open Science Community Tilburg University</a:t>
            </a:r>
            <a:endParaRPr lang="en-US" dirty="0" smtClean="0"/>
          </a:p>
          <a:p>
            <a:pPr lvl="1"/>
            <a:r>
              <a:rPr lang="en-US" dirty="0">
                <a:hlinkClick r:id="rId7"/>
              </a:rPr>
              <a:t>Open Science Community Utrecht – The future is open!</a:t>
            </a:r>
          </a:p>
          <a:p>
            <a:pPr lvl="1"/>
            <a:endParaRPr lang="en-US" dirty="0">
              <a:hlinkClick r:id="rId6"/>
            </a:endParaRPr>
          </a:p>
          <a:p>
            <a:pPr lvl="1"/>
            <a:endParaRPr lang="en-US" dirty="0" smtClean="0"/>
          </a:p>
          <a:p>
            <a:pPr lvl="1"/>
            <a:endParaRPr lang="en-US" dirty="0">
              <a:hlinkClick r:id="rId4"/>
            </a:endParaRPr>
          </a:p>
          <a:p>
            <a:pPr lvl="1"/>
            <a:endParaRPr lang="nl-NL" dirty="0" smtClean="0">
              <a:hlinkClick r:id="rId3"/>
            </a:endParaRPr>
          </a:p>
          <a:p>
            <a:pPr lvl="1"/>
            <a:endParaRPr lang="nl-NL" dirty="0">
              <a:hlinkClick r:id="rId3"/>
            </a:endParaRPr>
          </a:p>
          <a:p>
            <a:pPr marL="265113" lvl="1" indent="0">
              <a:buNone/>
            </a:pPr>
            <a:endParaRPr lang="nl-NL" dirty="0" smtClean="0">
              <a:hlinkClick r:id="rId2"/>
            </a:endParaRPr>
          </a:p>
          <a:p>
            <a:pPr lvl="1"/>
            <a:endParaRPr lang="nl-NL" dirty="0" smtClean="0"/>
          </a:p>
          <a:p>
            <a:pPr marL="265113" lvl="1" indent="0">
              <a:buNone/>
            </a:pPr>
            <a:r>
              <a:rPr lang="nl-NL" dirty="0" smtClean="0"/>
              <a:t>	</a:t>
            </a:r>
          </a:p>
          <a:p>
            <a:pPr lvl="1"/>
            <a:endParaRPr lang="nl-NL"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31</a:t>
            </a:fld>
            <a:endParaRPr lang="nl-NL" noProof="0"/>
          </a:p>
        </p:txBody>
      </p:sp>
      <p:pic>
        <p:nvPicPr>
          <p:cNvPr id="7" name="Afbeelding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59396" y="0"/>
            <a:ext cx="4832604" cy="6858000"/>
          </a:xfrm>
          <a:prstGeom prst="rect">
            <a:avLst/>
          </a:prstGeom>
        </p:spPr>
      </p:pic>
    </p:spTree>
    <p:extLst>
      <p:ext uri="{BB962C8B-B14F-4D97-AF65-F5344CB8AC3E}">
        <p14:creationId xmlns:p14="http://schemas.microsoft.com/office/powerpoint/2010/main" val="421685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Group </a:t>
            </a:r>
            <a:r>
              <a:rPr lang="nl-NL" dirty="0" err="1" smtClean="0"/>
              <a:t>activity</a:t>
            </a:r>
            <a:endParaRPr lang="nl-NL" dirty="0"/>
          </a:p>
        </p:txBody>
      </p:sp>
      <p:sp>
        <p:nvSpPr>
          <p:cNvPr id="4" name="Tijdelijke aanduiding voor datum 3"/>
          <p:cNvSpPr>
            <a:spLocks noGrp="1"/>
          </p:cNvSpPr>
          <p:nvPr>
            <p:ph type="dt" sz="half" idx="10"/>
          </p:nvPr>
        </p:nvSpPr>
        <p:spPr/>
        <p:txBody>
          <a:bodyPr/>
          <a:lstStyle/>
          <a:p>
            <a:fld id="{7C63D2D3-CC8A-4EB5-9F2D-F015EC16823C}" type="datetime3">
              <a:rPr lang="nl-NL" smtClean="0"/>
              <a:t>21/11/19</a:t>
            </a:fld>
            <a:endParaRPr lang="nl-NL" dirty="0"/>
          </a:p>
        </p:txBody>
      </p:sp>
      <p:sp>
        <p:nvSpPr>
          <p:cNvPr id="5" name="Tijdelijke aanduiding voor voettekst 4"/>
          <p:cNvSpPr>
            <a:spLocks noGrp="1"/>
          </p:cNvSpPr>
          <p:nvPr>
            <p:ph type="ftr" sz="quarter" idx="11"/>
          </p:nvPr>
        </p:nvSpPr>
        <p:spPr/>
        <p:txBody>
          <a:bodyPr/>
          <a:lstStyle/>
          <a:p>
            <a:r>
              <a:rPr lang="nl-NL" noProof="0" smtClean="0"/>
              <a:t>Invoegen &gt; Koptekst en voettekst</a:t>
            </a:r>
            <a:endParaRPr lang="nl-NL" noProof="0"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32</a:t>
            </a:fld>
            <a:endParaRPr lang="nl-NL" noProof="0" dirty="0"/>
          </a:p>
        </p:txBody>
      </p:sp>
    </p:spTree>
    <p:extLst>
      <p:ext uri="{BB962C8B-B14F-4D97-AF65-F5344CB8AC3E}">
        <p14:creationId xmlns:p14="http://schemas.microsoft.com/office/powerpoint/2010/main" val="407773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Group </a:t>
            </a:r>
            <a:r>
              <a:rPr lang="nl-NL" dirty="0" err="1" smtClean="0"/>
              <a:t>activity</a:t>
            </a:r>
            <a:r>
              <a:rPr lang="nl-NL" dirty="0" smtClean="0"/>
              <a:t> </a:t>
            </a:r>
            <a:r>
              <a:rPr lang="nl-NL" dirty="0" err="1" smtClean="0"/>
              <a:t>instructions</a:t>
            </a:r>
            <a:endParaRPr lang="nl-NL" dirty="0"/>
          </a:p>
        </p:txBody>
      </p:sp>
      <p:sp>
        <p:nvSpPr>
          <p:cNvPr id="3" name="Tijdelijke aanduiding voor verticale tekst 2"/>
          <p:cNvSpPr>
            <a:spLocks noGrp="1"/>
          </p:cNvSpPr>
          <p:nvPr>
            <p:ph type="body" orient="vert" idx="1"/>
          </p:nvPr>
        </p:nvSpPr>
        <p:spPr/>
        <p:txBody>
          <a:bodyPr/>
          <a:lstStyle/>
          <a:p>
            <a:pPr marL="0" indent="0">
              <a:buNone/>
            </a:pPr>
            <a:endParaRPr lang="nl-NL" sz="2400" dirty="0"/>
          </a:p>
          <a:p>
            <a:pPr marL="0" indent="0">
              <a:buNone/>
            </a:pPr>
            <a:r>
              <a:rPr lang="nl-NL" sz="2400" dirty="0" smtClean="0"/>
              <a:t>Form </a:t>
            </a:r>
            <a:r>
              <a:rPr lang="nl-NL" sz="2400" dirty="0" err="1" smtClean="0"/>
              <a:t>groups</a:t>
            </a:r>
            <a:r>
              <a:rPr lang="nl-NL" sz="2400" dirty="0" smtClean="0"/>
              <a:t> of 4 or 5</a:t>
            </a:r>
          </a:p>
          <a:p>
            <a:pPr lvl="1"/>
            <a:r>
              <a:rPr lang="nl-NL" sz="2400" dirty="0" smtClean="0"/>
              <a:t>In </a:t>
            </a:r>
            <a:r>
              <a:rPr lang="nl-NL" sz="2400" dirty="0" err="1" smtClean="0"/>
              <a:t>your</a:t>
            </a:r>
            <a:r>
              <a:rPr lang="nl-NL" sz="2400" dirty="0" smtClean="0"/>
              <a:t> </a:t>
            </a:r>
            <a:r>
              <a:rPr lang="nl-NL" sz="2400" dirty="0" err="1" smtClean="0"/>
              <a:t>group</a:t>
            </a:r>
            <a:r>
              <a:rPr lang="nl-NL" sz="2400" dirty="0" smtClean="0"/>
              <a:t>, look at </a:t>
            </a:r>
            <a:r>
              <a:rPr lang="nl-NL" sz="2400" dirty="0" err="1" smtClean="0"/>
              <a:t>the</a:t>
            </a:r>
            <a:r>
              <a:rPr lang="nl-NL" sz="2400" dirty="0" smtClean="0"/>
              <a:t> benefits, </a:t>
            </a:r>
            <a:r>
              <a:rPr lang="nl-NL" sz="2400" dirty="0" err="1" smtClean="0"/>
              <a:t>barriers</a:t>
            </a:r>
            <a:r>
              <a:rPr lang="nl-NL" sz="2400" dirty="0" smtClean="0"/>
              <a:t>/</a:t>
            </a:r>
            <a:r>
              <a:rPr lang="nl-NL" sz="2400" dirty="0" err="1" smtClean="0"/>
              <a:t>fears</a:t>
            </a:r>
            <a:r>
              <a:rPr lang="nl-NL" sz="2400" dirty="0" smtClean="0"/>
              <a:t> </a:t>
            </a:r>
            <a:r>
              <a:rPr lang="nl-NL" sz="2400" dirty="0" err="1" smtClean="0"/>
              <a:t>and</a:t>
            </a:r>
            <a:r>
              <a:rPr lang="nl-NL" sz="2400" dirty="0" smtClean="0"/>
              <a:t> best </a:t>
            </a:r>
            <a:r>
              <a:rPr lang="nl-NL" sz="2400" dirty="0" err="1" smtClean="0"/>
              <a:t>practices</a:t>
            </a:r>
            <a:r>
              <a:rPr lang="nl-NL" sz="2400" dirty="0" smtClean="0"/>
              <a:t> </a:t>
            </a:r>
            <a:r>
              <a:rPr lang="nl-NL" sz="2400" dirty="0" err="1" smtClean="0"/>
              <a:t>you</a:t>
            </a:r>
            <a:r>
              <a:rPr lang="nl-NL" sz="2400" dirty="0" smtClean="0"/>
              <a:t> </a:t>
            </a:r>
            <a:r>
              <a:rPr lang="nl-NL" sz="2400" dirty="0" err="1" smtClean="0"/>
              <a:t>came</a:t>
            </a:r>
            <a:r>
              <a:rPr lang="nl-NL" sz="2400" dirty="0" smtClean="0"/>
              <a:t> up </a:t>
            </a:r>
            <a:r>
              <a:rPr lang="nl-NL" sz="2400" dirty="0" err="1" smtClean="0"/>
              <a:t>with</a:t>
            </a:r>
            <a:r>
              <a:rPr lang="nl-NL" sz="2400" dirty="0" smtClean="0"/>
              <a:t> (post-</a:t>
            </a:r>
            <a:r>
              <a:rPr lang="nl-NL" sz="2400" dirty="0" err="1" smtClean="0"/>
              <a:t>it</a:t>
            </a:r>
            <a:r>
              <a:rPr lang="nl-NL" sz="2400" dirty="0" smtClean="0"/>
              <a:t> </a:t>
            </a:r>
            <a:r>
              <a:rPr lang="nl-NL" sz="2400" dirty="0" err="1" smtClean="0"/>
              <a:t>notes</a:t>
            </a:r>
            <a:r>
              <a:rPr lang="nl-NL" sz="2400" dirty="0" smtClean="0"/>
              <a:t>) </a:t>
            </a:r>
            <a:r>
              <a:rPr lang="nl-NL" sz="2400" dirty="0" err="1" smtClean="0"/>
              <a:t>and</a:t>
            </a:r>
            <a:r>
              <a:rPr lang="nl-NL" sz="2400" dirty="0" smtClean="0"/>
              <a:t> </a:t>
            </a:r>
            <a:r>
              <a:rPr lang="nl-NL" sz="2400" dirty="0" err="1" smtClean="0"/>
              <a:t>discuss</a:t>
            </a:r>
            <a:r>
              <a:rPr lang="nl-NL" sz="2400" dirty="0"/>
              <a:t>:</a:t>
            </a:r>
            <a:endParaRPr lang="nl-NL" sz="2400" dirty="0" smtClean="0"/>
          </a:p>
          <a:p>
            <a:pPr lvl="2"/>
            <a:r>
              <a:rPr lang="nl-NL" sz="2000" dirty="0" smtClean="0"/>
              <a:t>Do </a:t>
            </a:r>
            <a:r>
              <a:rPr lang="nl-NL" sz="2000" dirty="0" err="1" smtClean="0"/>
              <a:t>the</a:t>
            </a:r>
            <a:r>
              <a:rPr lang="nl-NL" sz="2000" dirty="0" smtClean="0"/>
              <a:t> benefits </a:t>
            </a:r>
            <a:r>
              <a:rPr lang="nl-NL" sz="2000" dirty="0" err="1" smtClean="0"/>
              <a:t>address</a:t>
            </a:r>
            <a:r>
              <a:rPr lang="nl-NL" sz="2000" dirty="0" smtClean="0"/>
              <a:t> </a:t>
            </a:r>
            <a:r>
              <a:rPr lang="nl-NL" sz="2000" dirty="0" err="1" smtClean="0"/>
              <a:t>the</a:t>
            </a:r>
            <a:r>
              <a:rPr lang="nl-NL" sz="2000" dirty="0" smtClean="0"/>
              <a:t> </a:t>
            </a:r>
            <a:r>
              <a:rPr lang="nl-NL" sz="2000" dirty="0" err="1" smtClean="0"/>
              <a:t>barriers</a:t>
            </a:r>
            <a:r>
              <a:rPr lang="nl-NL" sz="2000" dirty="0" smtClean="0"/>
              <a:t> </a:t>
            </a:r>
            <a:r>
              <a:rPr lang="nl-NL" sz="2000" dirty="0" err="1" smtClean="0"/>
              <a:t>and</a:t>
            </a:r>
            <a:r>
              <a:rPr lang="nl-NL" sz="2000" dirty="0" smtClean="0"/>
              <a:t> </a:t>
            </a:r>
            <a:r>
              <a:rPr lang="nl-NL" sz="2000" dirty="0" err="1" smtClean="0"/>
              <a:t>fears</a:t>
            </a:r>
            <a:r>
              <a:rPr lang="nl-NL" sz="2000" dirty="0" smtClean="0"/>
              <a:t>. </a:t>
            </a:r>
            <a:r>
              <a:rPr lang="nl-NL" sz="2000" dirty="0" err="1" smtClean="0"/>
              <a:t>Can</a:t>
            </a:r>
            <a:r>
              <a:rPr lang="nl-NL" sz="2000" dirty="0" smtClean="0"/>
              <a:t> </a:t>
            </a:r>
            <a:r>
              <a:rPr lang="nl-NL" sz="2000" dirty="0" err="1" smtClean="0"/>
              <a:t>you</a:t>
            </a:r>
            <a:r>
              <a:rPr lang="nl-NL" sz="2000" dirty="0" smtClean="0"/>
              <a:t> </a:t>
            </a:r>
            <a:r>
              <a:rPr lang="nl-NL" sz="2000" dirty="0" err="1" smtClean="0"/>
              <a:t>think</a:t>
            </a:r>
            <a:r>
              <a:rPr lang="nl-NL" sz="2000" dirty="0" smtClean="0"/>
              <a:t> of </a:t>
            </a:r>
            <a:r>
              <a:rPr lang="nl-NL" sz="2000" dirty="0" err="1" smtClean="0"/>
              <a:t>other</a:t>
            </a:r>
            <a:r>
              <a:rPr lang="nl-NL" sz="2000" dirty="0" smtClean="0"/>
              <a:t> benefits?</a:t>
            </a:r>
          </a:p>
          <a:p>
            <a:pPr lvl="2"/>
            <a:r>
              <a:rPr lang="nl-NL" sz="2000" dirty="0" smtClean="0"/>
              <a:t>Do </a:t>
            </a:r>
            <a:r>
              <a:rPr lang="nl-NL" sz="2000" dirty="0" err="1" smtClean="0"/>
              <a:t>any</a:t>
            </a:r>
            <a:r>
              <a:rPr lang="nl-NL" sz="2000" dirty="0" smtClean="0"/>
              <a:t> of </a:t>
            </a:r>
            <a:r>
              <a:rPr lang="nl-NL" sz="2000" dirty="0" err="1" smtClean="0"/>
              <a:t>the</a:t>
            </a:r>
            <a:r>
              <a:rPr lang="nl-NL" sz="2000" dirty="0" smtClean="0"/>
              <a:t> best </a:t>
            </a:r>
            <a:r>
              <a:rPr lang="nl-NL" sz="2000" dirty="0" err="1" smtClean="0"/>
              <a:t>practices</a:t>
            </a:r>
            <a:r>
              <a:rPr lang="nl-NL" sz="2000" dirty="0" smtClean="0"/>
              <a:t> </a:t>
            </a:r>
            <a:r>
              <a:rPr lang="nl-NL" sz="2000" dirty="0" err="1" smtClean="0"/>
              <a:t>identified</a:t>
            </a:r>
            <a:r>
              <a:rPr lang="nl-NL" sz="2000" dirty="0" smtClean="0"/>
              <a:t> in </a:t>
            </a:r>
            <a:r>
              <a:rPr lang="nl-NL" sz="2000" dirty="0" err="1" smtClean="0"/>
              <a:t>your</a:t>
            </a:r>
            <a:r>
              <a:rPr lang="nl-NL" sz="2000" dirty="0" smtClean="0"/>
              <a:t> </a:t>
            </a:r>
            <a:r>
              <a:rPr lang="nl-NL" sz="2000" dirty="0" err="1" smtClean="0"/>
              <a:t>group</a:t>
            </a:r>
            <a:r>
              <a:rPr lang="nl-NL" sz="2000" dirty="0" smtClean="0"/>
              <a:t> help? </a:t>
            </a:r>
            <a:r>
              <a:rPr lang="nl-NL" sz="2000" dirty="0" err="1" smtClean="0"/>
              <a:t>Can</a:t>
            </a:r>
            <a:r>
              <a:rPr lang="nl-NL" sz="2000" dirty="0" smtClean="0"/>
              <a:t> </a:t>
            </a:r>
            <a:r>
              <a:rPr lang="nl-NL" sz="2000" dirty="0" err="1" smtClean="0"/>
              <a:t>you</a:t>
            </a:r>
            <a:r>
              <a:rPr lang="nl-NL" sz="2000" dirty="0" smtClean="0"/>
              <a:t> </a:t>
            </a:r>
            <a:r>
              <a:rPr lang="nl-NL" sz="2000" dirty="0" err="1" smtClean="0"/>
              <a:t>think</a:t>
            </a:r>
            <a:r>
              <a:rPr lang="nl-NL" sz="2000" dirty="0" smtClean="0"/>
              <a:t> of </a:t>
            </a:r>
            <a:r>
              <a:rPr lang="nl-NL" sz="2000" dirty="0" err="1" smtClean="0"/>
              <a:t>other</a:t>
            </a:r>
            <a:r>
              <a:rPr lang="nl-NL" sz="2000" dirty="0" smtClean="0"/>
              <a:t> </a:t>
            </a:r>
            <a:r>
              <a:rPr lang="nl-NL" sz="2000" dirty="0" err="1" smtClean="0"/>
              <a:t>examples</a:t>
            </a:r>
            <a:r>
              <a:rPr lang="nl-NL" sz="2000" dirty="0" smtClean="0"/>
              <a:t>?</a:t>
            </a:r>
          </a:p>
          <a:p>
            <a:pPr lvl="2"/>
            <a:r>
              <a:rPr lang="nl-NL" sz="2000" dirty="0" err="1" smtClean="0"/>
              <a:t>What</a:t>
            </a:r>
            <a:r>
              <a:rPr lang="nl-NL" sz="2000" dirty="0" smtClean="0"/>
              <a:t> </a:t>
            </a:r>
            <a:r>
              <a:rPr lang="nl-NL" sz="2000" dirty="0" err="1" smtClean="0"/>
              <a:t>can</a:t>
            </a:r>
            <a:r>
              <a:rPr lang="nl-NL" sz="2000" dirty="0" smtClean="0"/>
              <a:t> </a:t>
            </a:r>
            <a:r>
              <a:rPr lang="nl-NL" sz="2000" dirty="0" err="1" smtClean="0"/>
              <a:t>you</a:t>
            </a:r>
            <a:r>
              <a:rPr lang="nl-NL" sz="2000" dirty="0" smtClean="0"/>
              <a:t> </a:t>
            </a:r>
            <a:r>
              <a:rPr lang="nl-NL" sz="2000" dirty="0" err="1" smtClean="0"/>
              <a:t>learn</a:t>
            </a:r>
            <a:r>
              <a:rPr lang="nl-NL" sz="2000" dirty="0" smtClean="0"/>
              <a:t> </a:t>
            </a:r>
            <a:r>
              <a:rPr lang="nl-NL" sz="2000" dirty="0" err="1" smtClean="0"/>
              <a:t>from</a:t>
            </a:r>
            <a:r>
              <a:rPr lang="nl-NL" sz="2000" dirty="0" smtClean="0"/>
              <a:t> </a:t>
            </a:r>
            <a:r>
              <a:rPr lang="nl-NL" sz="2000" dirty="0" err="1" smtClean="0"/>
              <a:t>each</a:t>
            </a:r>
            <a:r>
              <a:rPr lang="nl-NL" sz="2000" dirty="0" smtClean="0"/>
              <a:t> </a:t>
            </a:r>
            <a:r>
              <a:rPr lang="nl-NL" sz="2000" dirty="0" err="1" smtClean="0"/>
              <a:t>other</a:t>
            </a:r>
            <a:r>
              <a:rPr lang="nl-NL" sz="2000" dirty="0" smtClean="0"/>
              <a:t> </a:t>
            </a:r>
            <a:r>
              <a:rPr lang="nl-NL" sz="2000" dirty="0" err="1" smtClean="0"/>
              <a:t>and</a:t>
            </a:r>
            <a:r>
              <a:rPr lang="nl-NL" sz="2000" dirty="0" smtClean="0"/>
              <a:t> take home </a:t>
            </a:r>
            <a:r>
              <a:rPr lang="nl-NL" sz="2000" dirty="0" err="1" smtClean="0"/>
              <a:t>with</a:t>
            </a:r>
            <a:r>
              <a:rPr lang="nl-NL" sz="2000" dirty="0" smtClean="0"/>
              <a:t> </a:t>
            </a:r>
            <a:r>
              <a:rPr lang="nl-NL" sz="2000" dirty="0" err="1" smtClean="0"/>
              <a:t>you</a:t>
            </a:r>
            <a:r>
              <a:rPr lang="nl-NL" sz="2000" dirty="0" smtClean="0"/>
              <a:t>?</a:t>
            </a:r>
          </a:p>
          <a:p>
            <a:pPr lvl="2"/>
            <a:r>
              <a:rPr lang="nl-NL" sz="2000" dirty="0" err="1" smtClean="0"/>
              <a:t>What</a:t>
            </a:r>
            <a:r>
              <a:rPr lang="nl-NL" sz="2000" dirty="0" smtClean="0"/>
              <a:t> </a:t>
            </a:r>
            <a:r>
              <a:rPr lang="nl-NL" sz="2000" dirty="0" err="1" smtClean="0"/>
              <a:t>can</a:t>
            </a:r>
            <a:r>
              <a:rPr lang="nl-NL" sz="2000" dirty="0" smtClean="0"/>
              <a:t> </a:t>
            </a:r>
            <a:r>
              <a:rPr lang="nl-NL" sz="2000" dirty="0" err="1" smtClean="0"/>
              <a:t>you</a:t>
            </a:r>
            <a:r>
              <a:rPr lang="nl-NL" sz="2000" dirty="0" smtClean="0"/>
              <a:t> do </a:t>
            </a:r>
            <a:r>
              <a:rPr lang="nl-NL" sz="2000" dirty="0" err="1" smtClean="0"/>
              <a:t>yourself</a:t>
            </a:r>
            <a:r>
              <a:rPr lang="nl-NL" sz="2000" dirty="0" smtClean="0"/>
              <a:t> in </a:t>
            </a:r>
            <a:r>
              <a:rPr lang="nl-NL" sz="2000" dirty="0" err="1" smtClean="0"/>
              <a:t>your</a:t>
            </a:r>
            <a:r>
              <a:rPr lang="nl-NL" sz="2000" dirty="0" smtClean="0"/>
              <a:t> </a:t>
            </a:r>
            <a:r>
              <a:rPr lang="nl-NL" sz="2000" dirty="0" err="1" smtClean="0"/>
              <a:t>own</a:t>
            </a:r>
            <a:r>
              <a:rPr lang="nl-NL" sz="2000" dirty="0" smtClean="0"/>
              <a:t> research </a:t>
            </a:r>
            <a:r>
              <a:rPr lang="nl-NL" sz="2000" dirty="0" err="1" smtClean="0"/>
              <a:t>practice</a:t>
            </a:r>
            <a:r>
              <a:rPr lang="nl-NL" sz="2000" dirty="0" smtClean="0"/>
              <a:t>? </a:t>
            </a:r>
          </a:p>
          <a:p>
            <a:pPr marL="541337" lvl="2" indent="0">
              <a:buNone/>
            </a:pPr>
            <a:endParaRPr lang="nl-NL" sz="2000" dirty="0" smtClean="0"/>
          </a:p>
          <a:p>
            <a:pPr marL="541337" lvl="2" indent="0">
              <a:buNone/>
            </a:pPr>
            <a:endParaRPr lang="nl-NL" sz="2000" dirty="0" smtClean="0"/>
          </a:p>
          <a:p>
            <a:pPr lvl="2"/>
            <a:endParaRPr lang="nl-NL" sz="2000"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33</a:t>
            </a:fld>
            <a:endParaRPr lang="nl-NL" noProof="0"/>
          </a:p>
        </p:txBody>
      </p:sp>
    </p:spTree>
    <p:extLst>
      <p:ext uri="{BB962C8B-B14F-4D97-AF65-F5344CB8AC3E}">
        <p14:creationId xmlns:p14="http://schemas.microsoft.com/office/powerpoint/2010/main" val="3017856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err="1" smtClean="0"/>
              <a:t>Thank</a:t>
            </a:r>
            <a:r>
              <a:rPr lang="nl-NL" dirty="0" smtClean="0"/>
              <a:t> </a:t>
            </a:r>
            <a:r>
              <a:rPr lang="nl-NL" dirty="0" err="1" smtClean="0"/>
              <a:t>you</a:t>
            </a:r>
            <a:r>
              <a:rPr lang="nl-NL" dirty="0" smtClean="0"/>
              <a:t>!</a:t>
            </a:r>
            <a:endParaRPr lang="nl-NL" dirty="0"/>
          </a:p>
        </p:txBody>
      </p:sp>
      <p:sp>
        <p:nvSpPr>
          <p:cNvPr id="7" name="Ondertitel 6"/>
          <p:cNvSpPr>
            <a:spLocks noGrp="1"/>
          </p:cNvSpPr>
          <p:nvPr>
            <p:ph type="subTitle" idx="1"/>
          </p:nvPr>
        </p:nvSpPr>
        <p:spPr>
          <a:xfrm>
            <a:off x="1368000" y="2194193"/>
            <a:ext cx="8888236" cy="1320532"/>
          </a:xfrm>
        </p:spPr>
        <p:txBody>
          <a:bodyPr/>
          <a:lstStyle/>
          <a:p>
            <a:r>
              <a:rPr lang="nl-NL" sz="2800" dirty="0" smtClean="0"/>
              <a:t>Slides: </a:t>
            </a:r>
            <a:r>
              <a:rPr lang="nl-NL" sz="2800" dirty="0"/>
              <a:t>https://</a:t>
            </a:r>
            <a:r>
              <a:rPr lang="nl-NL" sz="2800" dirty="0" smtClean="0"/>
              <a:t>doi.org/10.5281/zenodo.3545958</a:t>
            </a:r>
          </a:p>
          <a:p>
            <a:r>
              <a:rPr lang="nl-NL" sz="2800" dirty="0" smtClean="0"/>
              <a:t>Twitter: @</a:t>
            </a:r>
            <a:r>
              <a:rPr lang="nl-NL" sz="2800" dirty="0" err="1" smtClean="0"/>
              <a:t>gravana</a:t>
            </a:r>
            <a:endParaRPr lang="nl-NL" sz="2800" dirty="0" smtClean="0"/>
          </a:p>
          <a:p>
            <a:endParaRPr lang="nl-NL" sz="2800" dirty="0" smtClean="0"/>
          </a:p>
          <a:p>
            <a:r>
              <a:rPr lang="nl-NL" sz="2800" dirty="0" smtClean="0"/>
              <a:t> </a:t>
            </a:r>
            <a:endParaRPr lang="nl-NL" sz="2800" dirty="0"/>
          </a:p>
        </p:txBody>
      </p:sp>
      <p:sp>
        <p:nvSpPr>
          <p:cNvPr id="4" name="Tijdelijke aanduiding voor datum 3"/>
          <p:cNvSpPr>
            <a:spLocks noGrp="1"/>
          </p:cNvSpPr>
          <p:nvPr>
            <p:ph type="dt" sz="half" idx="10"/>
          </p:nvPr>
        </p:nvSpPr>
        <p:spPr/>
        <p:txBody>
          <a:bodyPr/>
          <a:lstStyle/>
          <a:p>
            <a:fld id="{7AFB771C-7F27-4B5B-A084-94183892D99C}" type="datetime3">
              <a:rPr lang="nl-NL" smtClean="0"/>
              <a:t>21/11/19</a:t>
            </a:fld>
            <a:endParaRPr lang="nl-NL" dirty="0"/>
          </a:p>
        </p:txBody>
      </p:sp>
      <p:sp>
        <p:nvSpPr>
          <p:cNvPr id="5" name="Tijdelijke aanduiding voor voettekst 4"/>
          <p:cNvSpPr>
            <a:spLocks noGrp="1"/>
          </p:cNvSpPr>
          <p:nvPr>
            <p:ph type="ftr" sz="quarter" idx="11"/>
          </p:nvPr>
        </p:nvSpPr>
        <p:spPr/>
        <p:txBody>
          <a:bodyPr/>
          <a:lstStyle/>
          <a:p>
            <a:r>
              <a:rPr lang="nl-NL" noProof="0" smtClean="0"/>
              <a:t>Invoegen &gt; Koptekst en voettekst</a:t>
            </a:r>
            <a:endParaRPr lang="nl-NL" noProof="0"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34</a:t>
            </a:fld>
            <a:endParaRPr lang="nl-NL" noProof="0" dirty="0"/>
          </a:p>
        </p:txBody>
      </p:sp>
    </p:spTree>
    <p:extLst>
      <p:ext uri="{BB962C8B-B14F-4D97-AF65-F5344CB8AC3E}">
        <p14:creationId xmlns:p14="http://schemas.microsoft.com/office/powerpoint/2010/main" val="3810731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16227" y="1614522"/>
            <a:ext cx="10409492" cy="3921574"/>
          </a:xfrm>
        </p:spPr>
        <p:txBody>
          <a:bodyPr/>
          <a:lstStyle/>
          <a:p>
            <a:pPr algn="ctr"/>
            <a:r>
              <a:rPr lang="nl-NL" sz="4400" dirty="0" smtClean="0">
                <a:solidFill>
                  <a:schemeClr val="bg1"/>
                </a:solidFill>
              </a:rPr>
              <a:t>In </a:t>
            </a:r>
            <a:r>
              <a:rPr lang="nl-NL" sz="4400" dirty="0" err="1" smtClean="0">
                <a:solidFill>
                  <a:schemeClr val="bg1"/>
                </a:solidFill>
              </a:rPr>
              <a:t>the</a:t>
            </a:r>
            <a:r>
              <a:rPr lang="nl-NL" sz="4400" dirty="0" smtClean="0">
                <a:solidFill>
                  <a:schemeClr val="bg1"/>
                </a:solidFill>
              </a:rPr>
              <a:t> spirit of </a:t>
            </a:r>
            <a:r>
              <a:rPr lang="nl-NL" sz="4400" dirty="0" err="1" smtClean="0">
                <a:solidFill>
                  <a:schemeClr val="bg1"/>
                </a:solidFill>
              </a:rPr>
              <a:t>openness</a:t>
            </a:r>
            <a:r>
              <a:rPr lang="nl-NL" sz="4400" dirty="0" smtClean="0">
                <a:solidFill>
                  <a:schemeClr val="bg1"/>
                </a:solidFill>
              </a:rPr>
              <a:t>, </a:t>
            </a:r>
            <a:br>
              <a:rPr lang="nl-NL" sz="4400" dirty="0" smtClean="0">
                <a:solidFill>
                  <a:schemeClr val="bg1"/>
                </a:solidFill>
              </a:rPr>
            </a:br>
            <a:r>
              <a:rPr lang="nl-NL" sz="4400" dirty="0" smtClean="0">
                <a:solidFill>
                  <a:schemeClr val="bg1"/>
                </a:solidFill>
              </a:rPr>
              <a:t>these slides are </a:t>
            </a:r>
            <a:r>
              <a:rPr lang="nl-NL" sz="4400" dirty="0" err="1" smtClean="0">
                <a:solidFill>
                  <a:schemeClr val="bg1"/>
                </a:solidFill>
              </a:rPr>
              <a:t>available</a:t>
            </a:r>
            <a:r>
              <a:rPr lang="nl-NL" sz="4400" dirty="0" smtClean="0">
                <a:solidFill>
                  <a:schemeClr val="bg1"/>
                </a:solidFill>
              </a:rPr>
              <a:t>:</a:t>
            </a:r>
            <a:br>
              <a:rPr lang="nl-NL" sz="4400" dirty="0" smtClean="0">
                <a:solidFill>
                  <a:schemeClr val="bg1"/>
                </a:solidFill>
              </a:rPr>
            </a:br>
            <a:r>
              <a:rPr lang="nl-NL" sz="4400" dirty="0">
                <a:solidFill>
                  <a:schemeClr val="bg1"/>
                </a:solidFill>
              </a:rPr>
              <a:t/>
            </a:r>
            <a:br>
              <a:rPr lang="nl-NL" sz="4400" dirty="0">
                <a:solidFill>
                  <a:schemeClr val="bg1"/>
                </a:solidFill>
              </a:rPr>
            </a:br>
            <a:r>
              <a:rPr lang="nl-NL" sz="4400" dirty="0">
                <a:solidFill>
                  <a:schemeClr val="bg1"/>
                </a:solidFill>
              </a:rPr>
              <a:t>https://</a:t>
            </a:r>
            <a:r>
              <a:rPr lang="nl-NL" sz="4400" dirty="0" smtClean="0">
                <a:solidFill>
                  <a:schemeClr val="bg1"/>
                </a:solidFill>
              </a:rPr>
              <a:t>doi.org/10.5281/zenodo.3545958</a:t>
            </a:r>
            <a:br>
              <a:rPr lang="nl-NL" sz="4400" dirty="0" smtClean="0">
                <a:solidFill>
                  <a:schemeClr val="bg1"/>
                </a:solidFill>
              </a:rPr>
            </a:br>
            <a:r>
              <a:rPr lang="nl-NL" sz="4400" dirty="0" smtClean="0">
                <a:solidFill>
                  <a:schemeClr val="bg1"/>
                </a:solidFill>
              </a:rPr>
              <a:t/>
            </a:r>
            <a:br>
              <a:rPr lang="nl-NL" sz="4400" dirty="0" smtClean="0">
                <a:solidFill>
                  <a:schemeClr val="bg1"/>
                </a:solidFill>
              </a:rPr>
            </a:br>
            <a:r>
              <a:rPr lang="nl-NL" sz="4400" dirty="0" smtClean="0">
                <a:solidFill>
                  <a:schemeClr val="bg1"/>
                </a:solidFill>
              </a:rPr>
              <a:t/>
            </a:r>
            <a:br>
              <a:rPr lang="nl-NL" sz="4400" dirty="0" smtClean="0">
                <a:solidFill>
                  <a:schemeClr val="bg1"/>
                </a:solidFill>
              </a:rPr>
            </a:br>
            <a:r>
              <a:rPr lang="nl-NL" sz="4400" dirty="0">
                <a:solidFill>
                  <a:schemeClr val="bg1"/>
                </a:solidFill>
              </a:rPr>
              <a:t/>
            </a:r>
            <a:br>
              <a:rPr lang="nl-NL" sz="4400" dirty="0">
                <a:solidFill>
                  <a:schemeClr val="bg1"/>
                </a:solidFill>
              </a:rPr>
            </a:br>
            <a:endParaRPr lang="nl-NL" sz="4400" dirty="0">
              <a:solidFill>
                <a:schemeClr val="bg1"/>
              </a:solidFill>
            </a:endParaRPr>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t>4</a:t>
            </a:fld>
            <a:endParaRPr lang="nl-NL" noProof="0"/>
          </a:p>
        </p:txBody>
      </p:sp>
    </p:spTree>
    <p:extLst>
      <p:ext uri="{BB962C8B-B14F-4D97-AF65-F5344CB8AC3E}">
        <p14:creationId xmlns:p14="http://schemas.microsoft.com/office/powerpoint/2010/main" val="2439782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Open </a:t>
            </a:r>
            <a:r>
              <a:rPr lang="nl-NL" dirty="0" err="1" smtClean="0"/>
              <a:t>Science</a:t>
            </a:r>
            <a:r>
              <a:rPr lang="nl-NL" dirty="0" smtClean="0"/>
              <a:t> at NWO</a:t>
            </a:r>
            <a:endParaRPr lang="nl-NL" dirty="0"/>
          </a:p>
        </p:txBody>
      </p:sp>
      <p:sp>
        <p:nvSpPr>
          <p:cNvPr id="3" name="Tijdelijke aanduiding voor verticale tekst 2"/>
          <p:cNvSpPr>
            <a:spLocks noGrp="1"/>
          </p:cNvSpPr>
          <p:nvPr>
            <p:ph type="body" orient="vert" idx="1"/>
          </p:nvPr>
        </p:nvSpPr>
        <p:spPr>
          <a:xfrm>
            <a:off x="1368000" y="1552791"/>
            <a:ext cx="6189247" cy="2059986"/>
          </a:xfrm>
        </p:spPr>
        <p:txBody>
          <a:bodyPr/>
          <a:lstStyle/>
          <a:p>
            <a:pPr marL="0" indent="0">
              <a:buNone/>
            </a:pPr>
            <a:r>
              <a:rPr lang="en-US" sz="3600" dirty="0"/>
              <a:t>NWO is of the opinion that research results paid for by public funds should be freely accessible worldwide.</a:t>
            </a:r>
            <a:endParaRPr lang="nl-NL" sz="3600"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5</a:t>
            </a:fld>
            <a:endParaRPr lang="nl-NL" noProof="0"/>
          </a:p>
        </p:txBody>
      </p:sp>
      <p:pic>
        <p:nvPicPr>
          <p:cNvPr id="10" name="Afbeelding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4325" y="1552790"/>
            <a:ext cx="1809750" cy="2400300"/>
          </a:xfrm>
          <a:prstGeom prst="rect">
            <a:avLst/>
          </a:prstGeom>
        </p:spPr>
      </p:pic>
      <p:sp>
        <p:nvSpPr>
          <p:cNvPr id="11" name="Tijdelijke aanduiding voor verticale tekst 2"/>
          <p:cNvSpPr txBox="1">
            <a:spLocks/>
          </p:cNvSpPr>
          <p:nvPr/>
        </p:nvSpPr>
        <p:spPr>
          <a:xfrm>
            <a:off x="1368000" y="3953090"/>
            <a:ext cx="9586872" cy="2548813"/>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lvl="4"/>
            <a:r>
              <a:rPr lang="en-US" dirty="0" smtClean="0"/>
              <a:t>How </a:t>
            </a:r>
            <a:r>
              <a:rPr lang="en-US" dirty="0"/>
              <a:t>and </a:t>
            </a:r>
            <a:r>
              <a:rPr lang="en-US" dirty="0" smtClean="0"/>
              <a:t>why?</a:t>
            </a:r>
            <a:endParaRPr lang="en-US" dirty="0"/>
          </a:p>
          <a:p>
            <a:r>
              <a:rPr lang="en-US" sz="2400" b="1" dirty="0" smtClean="0"/>
              <a:t>Open </a:t>
            </a:r>
            <a:r>
              <a:rPr lang="en-US" sz="2400" b="1" dirty="0"/>
              <a:t>access </a:t>
            </a:r>
            <a:r>
              <a:rPr lang="en-US" sz="2400" dirty="0"/>
              <a:t>aims to make the outcomes of scientific research freely accessible worldwide for everybody</a:t>
            </a:r>
            <a:r>
              <a:rPr lang="en-US" sz="2400" dirty="0" smtClean="0"/>
              <a:t>.</a:t>
            </a:r>
            <a:endParaRPr lang="en-US" sz="2400" i="1" dirty="0"/>
          </a:p>
          <a:p>
            <a:r>
              <a:rPr lang="en-US" sz="2400" b="1" dirty="0" smtClean="0"/>
              <a:t>Sharing of research data </a:t>
            </a:r>
            <a:r>
              <a:rPr lang="en-US" sz="2400" dirty="0" smtClean="0"/>
              <a:t>allows </a:t>
            </a:r>
            <a:r>
              <a:rPr lang="en-US" sz="2400" dirty="0"/>
              <a:t>valuable knowledge to be used by researchers, companies and public </a:t>
            </a:r>
            <a:r>
              <a:rPr lang="en-US" sz="2400" dirty="0" err="1"/>
              <a:t>organisations</a:t>
            </a:r>
            <a:r>
              <a:rPr lang="en-US" sz="2400" dirty="0"/>
              <a:t>.</a:t>
            </a:r>
            <a:r>
              <a:rPr lang="en-US" sz="2400" i="1" dirty="0" smtClean="0"/>
              <a:t> </a:t>
            </a:r>
            <a:endParaRPr lang="nl-NL" sz="2400" i="1" dirty="0"/>
          </a:p>
        </p:txBody>
      </p:sp>
    </p:spTree>
    <p:extLst>
      <p:ext uri="{BB962C8B-B14F-4D97-AF65-F5344CB8AC3E}">
        <p14:creationId xmlns:p14="http://schemas.microsoft.com/office/powerpoint/2010/main" val="332935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Open </a:t>
            </a:r>
            <a:r>
              <a:rPr lang="nl-NL" dirty="0" err="1" smtClean="0"/>
              <a:t>Science</a:t>
            </a:r>
            <a:r>
              <a:rPr lang="nl-NL" dirty="0" smtClean="0"/>
              <a:t> – a researcher-</a:t>
            </a:r>
            <a:r>
              <a:rPr lang="nl-NL" dirty="0" err="1" smtClean="0"/>
              <a:t>centric</a:t>
            </a:r>
            <a:r>
              <a:rPr lang="nl-NL" dirty="0" smtClean="0"/>
              <a:t> </a:t>
            </a:r>
            <a:r>
              <a:rPr lang="nl-NL" dirty="0" err="1" smtClean="0"/>
              <a:t>perspective</a:t>
            </a:r>
            <a:endParaRPr lang="nl-NL"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6</a:t>
            </a:fld>
            <a:endParaRPr lang="nl-NL" noProof="0"/>
          </a:p>
        </p:txBody>
      </p:sp>
      <p:pic>
        <p:nvPicPr>
          <p:cNvPr id="5" name="Shape 159"/>
          <p:cNvPicPr preferRelativeResize="0"/>
          <p:nvPr/>
        </p:nvPicPr>
        <p:blipFill>
          <a:blip r:embed="rId3">
            <a:alphaModFix/>
          </a:blip>
          <a:stretch>
            <a:fillRect/>
          </a:stretch>
        </p:blipFill>
        <p:spPr>
          <a:xfrm>
            <a:off x="1303894" y="1738920"/>
            <a:ext cx="6958901" cy="4357120"/>
          </a:xfrm>
          <a:prstGeom prst="rect">
            <a:avLst/>
          </a:prstGeom>
          <a:noFill/>
          <a:ln>
            <a:noFill/>
          </a:ln>
        </p:spPr>
      </p:pic>
      <p:sp>
        <p:nvSpPr>
          <p:cNvPr id="3" name="Tijdelijke aanduiding voor verticale tekst 2"/>
          <p:cNvSpPr>
            <a:spLocks noGrp="1"/>
          </p:cNvSpPr>
          <p:nvPr>
            <p:ph type="body" orient="vert" idx="1"/>
          </p:nvPr>
        </p:nvSpPr>
        <p:spPr>
          <a:xfrm>
            <a:off x="1108024" y="1640308"/>
            <a:ext cx="6189247" cy="2167564"/>
          </a:xfrm>
        </p:spPr>
        <p:txBody>
          <a:bodyPr/>
          <a:lstStyle/>
          <a:p>
            <a:pPr marL="0" indent="0">
              <a:buNone/>
            </a:pPr>
            <a:r>
              <a:rPr lang="en-US" sz="3600" dirty="0" smtClean="0"/>
              <a:t>Open </a:t>
            </a:r>
            <a:r>
              <a:rPr lang="en-US" sz="3600" dirty="0"/>
              <a:t>science policies are often motivated by ethical, moral or utilitarian arguments, </a:t>
            </a:r>
            <a:r>
              <a:rPr lang="en-US" sz="3600" b="1" dirty="0" smtClean="0"/>
              <a:t>but what’s in it for you the researcher?</a:t>
            </a:r>
            <a:endParaRPr lang="nl-NL" sz="3600" b="1" dirty="0"/>
          </a:p>
        </p:txBody>
      </p:sp>
    </p:spTree>
    <p:extLst>
      <p:ext uri="{BB962C8B-B14F-4D97-AF65-F5344CB8AC3E}">
        <p14:creationId xmlns:p14="http://schemas.microsoft.com/office/powerpoint/2010/main" val="2763978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899999" y="720000"/>
            <a:ext cx="3318040" cy="1885548"/>
          </a:xfrm>
        </p:spPr>
        <p:txBody>
          <a:bodyPr/>
          <a:lstStyle/>
          <a:p>
            <a:r>
              <a:rPr lang="nl-NL" dirty="0" smtClean="0"/>
              <a:t>Open </a:t>
            </a:r>
            <a:r>
              <a:rPr lang="nl-NL" dirty="0" err="1" smtClean="0"/>
              <a:t>Science</a:t>
            </a:r>
            <a:r>
              <a:rPr lang="nl-NL" dirty="0"/>
              <a:t> </a:t>
            </a:r>
            <a:r>
              <a:rPr lang="nl-NL" dirty="0" smtClean="0"/>
              <a:t>– </a:t>
            </a:r>
            <a:r>
              <a:rPr lang="nl-NL" dirty="0" err="1" smtClean="0"/>
              <a:t>What</a:t>
            </a:r>
            <a:r>
              <a:rPr lang="nl-NL" dirty="0" smtClean="0"/>
              <a:t> do </a:t>
            </a:r>
            <a:r>
              <a:rPr lang="nl-NL" dirty="0" err="1" smtClean="0"/>
              <a:t>you</a:t>
            </a:r>
            <a:r>
              <a:rPr lang="nl-NL" dirty="0" smtClean="0"/>
              <a:t> </a:t>
            </a:r>
            <a:r>
              <a:rPr lang="nl-NL" dirty="0" err="1" smtClean="0"/>
              <a:t>think</a:t>
            </a:r>
            <a:r>
              <a:rPr lang="nl-NL" dirty="0" smtClean="0"/>
              <a:t>? </a:t>
            </a:r>
            <a:br>
              <a:rPr lang="nl-NL" dirty="0" smtClean="0"/>
            </a:br>
            <a:endParaRPr lang="nl-NL" dirty="0"/>
          </a:p>
        </p:txBody>
      </p:sp>
      <p:sp>
        <p:nvSpPr>
          <p:cNvPr id="5" name="Tijdelijke aanduiding voor dianummer 4"/>
          <p:cNvSpPr>
            <a:spLocks noGrp="1"/>
          </p:cNvSpPr>
          <p:nvPr>
            <p:ph type="sldNum" sz="quarter" idx="12"/>
          </p:nvPr>
        </p:nvSpPr>
        <p:spPr/>
        <p:txBody>
          <a:bodyPr/>
          <a:lstStyle/>
          <a:p>
            <a:fld id="{D7B5DC5B-6873-43DB-ADC7-B15ACCE0DFDB}" type="slidenum">
              <a:rPr lang="nl-NL" noProof="0" smtClean="0"/>
              <a:t>7</a:t>
            </a:fld>
            <a:endParaRPr lang="nl-NL" noProof="0"/>
          </a:p>
        </p:txBody>
      </p:sp>
      <p:pic>
        <p:nvPicPr>
          <p:cNvPr id="1030" name="Picture 6" descr="Iphone, Cell Phone, Apple, Phone, Mobile, Mobile Ph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1737" y="857652"/>
            <a:ext cx="2617425" cy="5234850"/>
          </a:xfrm>
          <a:prstGeom prst="rect">
            <a:avLst/>
          </a:prstGeom>
          <a:noFill/>
          <a:extLst>
            <a:ext uri="{909E8E84-426E-40DD-AFC4-6F175D3DCCD1}">
              <a14:hiddenFill xmlns:a14="http://schemas.microsoft.com/office/drawing/2010/main">
                <a:solidFill>
                  <a:srgbClr val="FFFFFF"/>
                </a:solidFill>
              </a14:hiddenFill>
            </a:ext>
          </a:extLst>
        </p:spPr>
      </p:pic>
      <p:sp>
        <p:nvSpPr>
          <p:cNvPr id="29" name="Rechthoek 28"/>
          <p:cNvSpPr/>
          <p:nvPr/>
        </p:nvSpPr>
        <p:spPr>
          <a:xfrm>
            <a:off x="6467475" y="2028825"/>
            <a:ext cx="1885950" cy="3323987"/>
          </a:xfrm>
          <a:prstGeom prst="rect">
            <a:avLst/>
          </a:prstGeom>
        </p:spPr>
        <p:txBody>
          <a:bodyPr wrap="square">
            <a:spAutoFit/>
          </a:bodyPr>
          <a:lstStyle/>
          <a:p>
            <a:pPr algn="ctr"/>
            <a:r>
              <a:rPr lang="en-US" sz="2400" b="1" dirty="0">
                <a:solidFill>
                  <a:schemeClr val="tx2"/>
                </a:solidFill>
              </a:rPr>
              <a:t>Go to</a:t>
            </a:r>
          </a:p>
          <a:p>
            <a:pPr algn="ctr"/>
            <a:r>
              <a:rPr lang="en-US" dirty="0"/>
              <a:t/>
            </a:r>
            <a:br>
              <a:rPr lang="en-US" dirty="0"/>
            </a:br>
            <a:r>
              <a:rPr lang="en-US" b="1" u="sng" dirty="0">
                <a:solidFill>
                  <a:srgbClr val="0000FF"/>
                </a:solidFill>
                <a:hlinkClick r:id="rId3"/>
              </a:rPr>
              <a:t>www.menti.com</a:t>
            </a:r>
            <a:endParaRPr lang="en-US" b="1" dirty="0"/>
          </a:p>
          <a:p>
            <a:pPr algn="ctr"/>
            <a:r>
              <a:rPr lang="en-US" dirty="0"/>
              <a:t/>
            </a:r>
            <a:br>
              <a:rPr lang="en-US" dirty="0"/>
            </a:br>
            <a:r>
              <a:rPr lang="en-US" sz="2400" b="1" dirty="0">
                <a:solidFill>
                  <a:schemeClr val="tx2"/>
                </a:solidFill>
              </a:rPr>
              <a:t>Use the code:</a:t>
            </a:r>
          </a:p>
          <a:p>
            <a:pPr algn="ctr"/>
            <a:r>
              <a:rPr lang="en-US" sz="2400" b="1" dirty="0" smtClean="0">
                <a:solidFill>
                  <a:schemeClr val="tx2"/>
                </a:solidFill>
              </a:rPr>
              <a:t>12 87 72</a:t>
            </a:r>
            <a:r>
              <a:rPr lang="en-US" sz="2400" b="1" dirty="0">
                <a:solidFill>
                  <a:schemeClr val="tx2"/>
                </a:solidFill>
              </a:rPr>
              <a:t> </a:t>
            </a:r>
          </a:p>
          <a:p>
            <a:pPr algn="ctr"/>
            <a:r>
              <a:rPr lang="en-US" sz="2400" dirty="0">
                <a:solidFill>
                  <a:schemeClr val="tx2"/>
                </a:solidFill>
              </a:rPr>
              <a:t/>
            </a:r>
            <a:br>
              <a:rPr lang="en-US" sz="2400" dirty="0">
                <a:solidFill>
                  <a:schemeClr val="tx2"/>
                </a:solidFill>
              </a:rPr>
            </a:br>
            <a:r>
              <a:rPr lang="en-US" dirty="0"/>
              <a:t/>
            </a:r>
            <a:br>
              <a:rPr lang="en-US" dirty="0"/>
            </a:br>
            <a:endParaRPr lang="nl-NL" dirty="0"/>
          </a:p>
        </p:txBody>
      </p:sp>
    </p:spTree>
    <p:extLst>
      <p:ext uri="{BB962C8B-B14F-4D97-AF65-F5344CB8AC3E}">
        <p14:creationId xmlns:p14="http://schemas.microsoft.com/office/powerpoint/2010/main" val="2161180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afbeelding 6"/>
          <p:cNvPicPr>
            <a:picLocks noGrp="1" noChangeAspect="1"/>
          </p:cNvPicPr>
          <p:nvPr>
            <p:ph type="pic" sz="quarter" idx="13"/>
          </p:nvPr>
        </p:nvPicPr>
        <p:blipFill>
          <a:blip r:embed="rId2" cstate="hqprint">
            <a:extLst>
              <a:ext uri="{28A0092B-C50C-407E-A947-70E740481C1C}">
                <a14:useLocalDpi xmlns:a14="http://schemas.microsoft.com/office/drawing/2010/main" val="0"/>
              </a:ext>
            </a:extLst>
          </a:blip>
          <a:srcRect t="6148" b="6148"/>
          <a:stretch>
            <a:fillRect/>
          </a:stretch>
        </p:blipFill>
        <p:spPr/>
      </p:pic>
      <p:sp>
        <p:nvSpPr>
          <p:cNvPr id="3" name="Titel 2"/>
          <p:cNvSpPr>
            <a:spLocks noGrp="1"/>
          </p:cNvSpPr>
          <p:nvPr>
            <p:ph type="title"/>
          </p:nvPr>
        </p:nvSpPr>
        <p:spPr>
          <a:xfrm>
            <a:off x="2653748" y="1181889"/>
            <a:ext cx="7285482" cy="543999"/>
          </a:xfrm>
        </p:spPr>
        <p:txBody>
          <a:bodyPr/>
          <a:lstStyle/>
          <a:p>
            <a:r>
              <a:rPr lang="nl-NL" dirty="0" err="1" smtClean="0"/>
              <a:t>What</a:t>
            </a:r>
            <a:r>
              <a:rPr lang="nl-NL" dirty="0" smtClean="0"/>
              <a:t> are </a:t>
            </a:r>
            <a:r>
              <a:rPr lang="nl-NL" dirty="0" err="1" smtClean="0"/>
              <a:t>for</a:t>
            </a:r>
            <a:r>
              <a:rPr lang="nl-NL" dirty="0" smtClean="0"/>
              <a:t> </a:t>
            </a:r>
            <a:r>
              <a:rPr lang="nl-NL" dirty="0" err="1" smtClean="0"/>
              <a:t>you</a:t>
            </a:r>
            <a:r>
              <a:rPr lang="nl-NL" dirty="0"/>
              <a:t> </a:t>
            </a:r>
            <a:r>
              <a:rPr lang="nl-NL" dirty="0" err="1" smtClean="0"/>
              <a:t>the</a:t>
            </a:r>
            <a:endParaRPr lang="nl-NL"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t>8</a:t>
            </a:fld>
            <a:endParaRPr lang="nl-NL" noProof="0"/>
          </a:p>
        </p:txBody>
      </p:sp>
      <p:sp>
        <p:nvSpPr>
          <p:cNvPr id="9" name="Titel 2"/>
          <p:cNvSpPr txBox="1">
            <a:spLocks/>
          </p:cNvSpPr>
          <p:nvPr/>
        </p:nvSpPr>
        <p:spPr>
          <a:xfrm>
            <a:off x="2497936" y="5334416"/>
            <a:ext cx="7285482" cy="54399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3600" b="0" kern="1200">
                <a:solidFill>
                  <a:schemeClr val="bg1"/>
                </a:solidFill>
                <a:latin typeface="+mj-lt"/>
                <a:ea typeface="+mj-ea"/>
                <a:cs typeface="+mj-cs"/>
              </a:defRPr>
            </a:lvl1pPr>
          </a:lstStyle>
          <a:p>
            <a:r>
              <a:rPr lang="nl-NL" dirty="0" err="1"/>
              <a:t>a</a:t>
            </a:r>
            <a:r>
              <a:rPr lang="nl-NL" dirty="0" err="1" smtClean="0"/>
              <a:t>ssociated</a:t>
            </a:r>
            <a:r>
              <a:rPr lang="nl-NL" dirty="0" smtClean="0"/>
              <a:t> </a:t>
            </a:r>
            <a:r>
              <a:rPr lang="nl-NL" dirty="0" err="1" smtClean="0"/>
              <a:t>with</a:t>
            </a:r>
            <a:r>
              <a:rPr lang="nl-NL" dirty="0" smtClean="0"/>
              <a:t> Open </a:t>
            </a:r>
            <a:r>
              <a:rPr lang="nl-NL" dirty="0" err="1" smtClean="0"/>
              <a:t>Science</a:t>
            </a:r>
            <a:r>
              <a:rPr lang="nl-NL" dirty="0" smtClean="0"/>
              <a:t>?</a:t>
            </a:r>
            <a:endParaRPr lang="nl-NL" dirty="0"/>
          </a:p>
        </p:txBody>
      </p:sp>
      <p:sp>
        <p:nvSpPr>
          <p:cNvPr id="10" name="Tekstvak 9"/>
          <p:cNvSpPr txBox="1"/>
          <p:nvPr/>
        </p:nvSpPr>
        <p:spPr>
          <a:xfrm>
            <a:off x="2653748" y="2782957"/>
            <a:ext cx="1669774" cy="765313"/>
          </a:xfrm>
          <a:prstGeom prst="rect">
            <a:avLst/>
          </a:prstGeom>
          <a:noFill/>
        </p:spPr>
        <p:txBody>
          <a:bodyPr wrap="square" lIns="0" tIns="0" rIns="0" bIns="0" rtlCol="0">
            <a:noAutofit/>
          </a:bodyPr>
          <a:lstStyle/>
          <a:p>
            <a:pPr algn="l"/>
            <a:r>
              <a:rPr lang="nl-NL" sz="3600" dirty="0" smtClean="0">
                <a:solidFill>
                  <a:srgbClr val="002060"/>
                </a:solidFill>
                <a:latin typeface="Vladimir Script" panose="03050402040407070305" pitchFamily="66" charset="0"/>
              </a:rPr>
              <a:t>Benefits</a:t>
            </a:r>
          </a:p>
        </p:txBody>
      </p:sp>
      <p:sp>
        <p:nvSpPr>
          <p:cNvPr id="11" name="Tekstvak 10"/>
          <p:cNvSpPr txBox="1"/>
          <p:nvPr/>
        </p:nvSpPr>
        <p:spPr>
          <a:xfrm>
            <a:off x="5469835" y="2782957"/>
            <a:ext cx="1669774" cy="1361660"/>
          </a:xfrm>
          <a:prstGeom prst="rect">
            <a:avLst/>
          </a:prstGeom>
          <a:noFill/>
        </p:spPr>
        <p:txBody>
          <a:bodyPr wrap="square" lIns="0" tIns="0" rIns="0" bIns="0" rtlCol="0">
            <a:noAutofit/>
          </a:bodyPr>
          <a:lstStyle/>
          <a:p>
            <a:pPr algn="l"/>
            <a:r>
              <a:rPr lang="nl-NL" sz="3600" dirty="0" smtClean="0">
                <a:solidFill>
                  <a:srgbClr val="002060"/>
                </a:solidFill>
                <a:latin typeface="Vladimir Script" panose="03050402040407070305" pitchFamily="66" charset="0"/>
              </a:rPr>
              <a:t>Barriers </a:t>
            </a:r>
            <a:r>
              <a:rPr lang="nl-NL" sz="3600" dirty="0" err="1" smtClean="0">
                <a:solidFill>
                  <a:srgbClr val="002060"/>
                </a:solidFill>
                <a:latin typeface="Vladimir Script" panose="03050402040407070305" pitchFamily="66" charset="0"/>
              </a:rPr>
              <a:t>Fears</a:t>
            </a:r>
            <a:endParaRPr lang="nl-NL" sz="3600" dirty="0" smtClean="0">
              <a:solidFill>
                <a:srgbClr val="002060"/>
              </a:solidFill>
              <a:latin typeface="Vladimir Script" panose="03050402040407070305" pitchFamily="66" charset="0"/>
            </a:endParaRPr>
          </a:p>
        </p:txBody>
      </p:sp>
      <p:sp>
        <p:nvSpPr>
          <p:cNvPr id="12" name="Tekstvak 11"/>
          <p:cNvSpPr txBox="1"/>
          <p:nvPr/>
        </p:nvSpPr>
        <p:spPr>
          <a:xfrm>
            <a:off x="8113644" y="2782957"/>
            <a:ext cx="1669774" cy="1361660"/>
          </a:xfrm>
          <a:prstGeom prst="rect">
            <a:avLst/>
          </a:prstGeom>
          <a:noFill/>
        </p:spPr>
        <p:txBody>
          <a:bodyPr wrap="square" lIns="0" tIns="0" rIns="0" bIns="0" rtlCol="0">
            <a:noAutofit/>
          </a:bodyPr>
          <a:lstStyle/>
          <a:p>
            <a:pPr algn="l"/>
            <a:r>
              <a:rPr lang="nl-NL" sz="3600" dirty="0" smtClean="0">
                <a:solidFill>
                  <a:srgbClr val="002060"/>
                </a:solidFill>
                <a:latin typeface="Vladimir Script" panose="03050402040407070305" pitchFamily="66" charset="0"/>
              </a:rPr>
              <a:t>Best </a:t>
            </a:r>
            <a:r>
              <a:rPr lang="nl-NL" sz="3600" dirty="0" err="1" smtClean="0">
                <a:solidFill>
                  <a:srgbClr val="002060"/>
                </a:solidFill>
                <a:latin typeface="Vladimir Script" panose="03050402040407070305" pitchFamily="66" charset="0"/>
              </a:rPr>
              <a:t>Practices</a:t>
            </a:r>
            <a:endParaRPr lang="nl-NL" sz="3600" dirty="0" smtClean="0">
              <a:solidFill>
                <a:srgbClr val="002060"/>
              </a:solidFill>
              <a:latin typeface="Vladimir Script" panose="03050402040407070305" pitchFamily="66" charset="0"/>
            </a:endParaRPr>
          </a:p>
        </p:txBody>
      </p:sp>
    </p:spTree>
    <p:extLst>
      <p:ext uri="{BB962C8B-B14F-4D97-AF65-F5344CB8AC3E}">
        <p14:creationId xmlns:p14="http://schemas.microsoft.com/office/powerpoint/2010/main" val="384804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jdelijke aanduiding voor verticale tekst 12"/>
          <p:cNvSpPr>
            <a:spLocks noGrp="1"/>
          </p:cNvSpPr>
          <p:nvPr>
            <p:ph type="body" orient="vert" idx="1"/>
          </p:nvPr>
        </p:nvSpPr>
        <p:spPr>
          <a:xfrm>
            <a:off x="8578639" y="4485519"/>
            <a:ext cx="2639224" cy="362842"/>
          </a:xfrm>
        </p:spPr>
        <p:txBody>
          <a:bodyPr/>
          <a:lstStyle/>
          <a:p>
            <a:pPr marL="0" indent="0">
              <a:buNone/>
            </a:pPr>
            <a:r>
              <a:rPr lang="nl-NL" sz="1400" dirty="0" err="1"/>
              <a:t>doi</a:t>
            </a:r>
            <a:r>
              <a:rPr lang="nl-NL" sz="1400" dirty="0"/>
              <a:t>: </a:t>
            </a:r>
            <a:r>
              <a:rPr lang="nl-NL" sz="1400" dirty="0">
                <a:hlinkClick r:id="rId2"/>
              </a:rPr>
              <a:t>10.7554/eLife.16800</a:t>
            </a:r>
            <a:endParaRPr lang="nl-NL" sz="1400" dirty="0"/>
          </a:p>
        </p:txBody>
      </p:sp>
      <p:sp>
        <p:nvSpPr>
          <p:cNvPr id="6" name="Tijdelijke aanduiding voor dianummer 5"/>
          <p:cNvSpPr>
            <a:spLocks noGrp="1"/>
          </p:cNvSpPr>
          <p:nvPr>
            <p:ph type="sldNum" sz="quarter" idx="12"/>
          </p:nvPr>
        </p:nvSpPr>
        <p:spPr/>
        <p:txBody>
          <a:bodyPr/>
          <a:lstStyle/>
          <a:p>
            <a:fld id="{D7B5DC5B-6873-43DB-ADC7-B15ACCE0DFDB}" type="slidenum">
              <a:rPr lang="nl-NL" noProof="0" smtClean="0"/>
              <a:pPr/>
              <a:t>9</a:t>
            </a:fld>
            <a:endParaRPr lang="nl-NL" noProof="0" dirty="0"/>
          </a:p>
        </p:txBody>
      </p:sp>
      <p:pic>
        <p:nvPicPr>
          <p:cNvPr id="14" name="Afbeelding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94713"/>
            <a:ext cx="12192000" cy="3429252"/>
          </a:xfrm>
          <a:prstGeom prst="rect">
            <a:avLst/>
          </a:prstGeom>
        </p:spPr>
      </p:pic>
      <p:pic>
        <p:nvPicPr>
          <p:cNvPr id="17" name="Afbeelding 1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344970" y="4098232"/>
            <a:ext cx="1159302" cy="651466"/>
          </a:xfrm>
          <a:prstGeom prst="rect">
            <a:avLst/>
          </a:prstGeom>
        </p:spPr>
      </p:pic>
      <p:sp>
        <p:nvSpPr>
          <p:cNvPr id="7" name="Tijdelijke aanduiding voor verticale tekst 2"/>
          <p:cNvSpPr txBox="1">
            <a:spLocks/>
          </p:cNvSpPr>
          <p:nvPr/>
        </p:nvSpPr>
        <p:spPr>
          <a:xfrm>
            <a:off x="508066" y="4794942"/>
            <a:ext cx="6618291" cy="788374"/>
          </a:xfrm>
          <a:prstGeom prst="rect">
            <a:avLst/>
          </a:prstGeom>
        </p:spPr>
        <p:txBody>
          <a:bodyPr vert="horz" lIns="0" tIns="0" rIns="0" bIns="0" rtlCol="0">
            <a:noAutofit/>
          </a:bodyPr>
          <a:lstStyle>
            <a:lvl1pPr marL="265113" indent="-265113" algn="l" defTabSz="914400" rtl="0" eaLnBrk="1" latinLnBrk="0" hangingPunct="1">
              <a:lnSpc>
                <a:spcPct val="90000"/>
              </a:lnSpc>
              <a:spcBef>
                <a:spcPts val="500"/>
              </a:spcBef>
              <a:spcAft>
                <a:spcPts val="500"/>
              </a:spcAft>
              <a:buClr>
                <a:schemeClr val="accent1"/>
              </a:buClr>
              <a:buFont typeface="Arial" panose="020B0604020202020204" pitchFamily="34" charset="0"/>
              <a:buChar char="•"/>
              <a:defRPr sz="1800" kern="1200">
                <a:solidFill>
                  <a:schemeClr val="tx2"/>
                </a:solidFill>
                <a:latin typeface="+mn-lt"/>
                <a:ea typeface="+mn-ea"/>
                <a:cs typeface="+mn-cs"/>
              </a:defRPr>
            </a:lvl1pPr>
            <a:lvl2pPr marL="541338" indent="-276225" algn="l" defTabSz="914400" rtl="0" eaLnBrk="1" latinLnBrk="0" hangingPunct="1">
              <a:lnSpc>
                <a:spcPct val="90000"/>
              </a:lnSpc>
              <a:spcBef>
                <a:spcPts val="500"/>
              </a:spcBef>
              <a:spcAft>
                <a:spcPts val="500"/>
              </a:spcAft>
              <a:buClr>
                <a:schemeClr val="tx2"/>
              </a:buClr>
              <a:buFont typeface="Arial" panose="020B0604020202020204" pitchFamily="34" charset="0"/>
              <a:buChar char="•"/>
              <a:tabLst/>
              <a:defRPr sz="1800" kern="1200">
                <a:solidFill>
                  <a:schemeClr val="tx2"/>
                </a:solidFill>
                <a:latin typeface="+mn-lt"/>
                <a:ea typeface="+mn-ea"/>
                <a:cs typeface="+mn-cs"/>
              </a:defRPr>
            </a:lvl2pPr>
            <a:lvl3pPr marL="806450" indent="-265113" algn="l" defTabSz="914400" rtl="0" eaLnBrk="1" latinLnBrk="0" hangingPunct="1">
              <a:lnSpc>
                <a:spcPct val="90000"/>
              </a:lnSpc>
              <a:spcBef>
                <a:spcPts val="500"/>
              </a:spcBef>
              <a:spcAft>
                <a:spcPts val="500"/>
              </a:spcAft>
              <a:buClr>
                <a:schemeClr val="accent1"/>
              </a:buClr>
              <a:buFont typeface="Calibri Light" panose="020F0302020204030204" pitchFamily="34" charset="0"/>
              <a:buChar char="-"/>
              <a:defRPr sz="1600" kern="1200">
                <a:solidFill>
                  <a:schemeClr val="tx2"/>
                </a:solidFill>
                <a:latin typeface="+mn-lt"/>
                <a:ea typeface="+mn-ea"/>
                <a:cs typeface="+mn-cs"/>
              </a:defRPr>
            </a:lvl3pPr>
            <a:lvl4pPr marL="0" indent="0" algn="l" defTabSz="914400" rtl="0" eaLnBrk="1" latinLnBrk="0" hangingPunct="1">
              <a:lnSpc>
                <a:spcPct val="90000"/>
              </a:lnSpc>
              <a:spcBef>
                <a:spcPts val="500"/>
              </a:spcBef>
              <a:spcAft>
                <a:spcPts val="800"/>
              </a:spcAft>
              <a:buFont typeface="Arial" panose="020B0604020202020204" pitchFamily="34" charset="0"/>
              <a:buNone/>
              <a:defRPr sz="1800" kern="1200">
                <a:solidFill>
                  <a:schemeClr val="tx2"/>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None/>
              <a:defRPr sz="2200" b="0" kern="1200">
                <a:solidFill>
                  <a:schemeClr val="accent1"/>
                </a:solidFill>
                <a:latin typeface="+mj-lt"/>
                <a:ea typeface="+mn-ea"/>
                <a:cs typeface="+mn-cs"/>
              </a:defRPr>
            </a:lvl5pPr>
            <a:lvl6pPr marL="360363" indent="-360363" algn="l" defTabSz="914400" rtl="0" eaLnBrk="1" latinLnBrk="0" hangingPunct="1">
              <a:lnSpc>
                <a:spcPct val="90000"/>
              </a:lnSpc>
              <a:spcBef>
                <a:spcPts val="500"/>
              </a:spcBef>
              <a:spcAft>
                <a:spcPts val="500"/>
              </a:spcAft>
              <a:buClr>
                <a:schemeClr val="accent1"/>
              </a:buClr>
              <a:buFont typeface="+mj-lt"/>
              <a:buAutoNum type="arabicPeriod"/>
              <a:defRPr sz="1800" kern="1200">
                <a:solidFill>
                  <a:schemeClr val="tx2"/>
                </a:solidFill>
                <a:latin typeface="+mn-lt"/>
                <a:ea typeface="+mn-ea"/>
                <a:cs typeface="+mn-cs"/>
              </a:defRPr>
            </a:lvl6pPr>
            <a:lvl7pPr marL="360363" indent="-360363" algn="l" defTabSz="914400" rtl="0" eaLnBrk="1" latinLnBrk="0" hangingPunct="1">
              <a:lnSpc>
                <a:spcPct val="90000"/>
              </a:lnSpc>
              <a:spcBef>
                <a:spcPts val="500"/>
              </a:spcBef>
              <a:spcAft>
                <a:spcPts val="500"/>
              </a:spcAft>
              <a:buClr>
                <a:schemeClr val="accent1"/>
              </a:buClr>
              <a:buFont typeface="+mj-lt"/>
              <a:buAutoNum type="alphaLcPeriod"/>
              <a:tabLst/>
              <a:defRPr sz="1800" kern="1200">
                <a:solidFill>
                  <a:schemeClr val="tx2"/>
                </a:solidFill>
                <a:latin typeface="+mn-lt"/>
                <a:ea typeface="+mn-ea"/>
                <a:cs typeface="+mn-cs"/>
              </a:defRPr>
            </a:lvl7pPr>
            <a:lvl8pPr marL="625475" indent="-265113" algn="l" defTabSz="914400" rtl="0" eaLnBrk="1" latinLnBrk="0" hangingPunct="1">
              <a:lnSpc>
                <a:spcPct val="90000"/>
              </a:lnSpc>
              <a:spcBef>
                <a:spcPts val="500"/>
              </a:spcBef>
              <a:spcAft>
                <a:spcPts val="500"/>
              </a:spcAft>
              <a:buClr>
                <a:schemeClr val="accent1"/>
              </a:buClr>
              <a:buSzPct val="80000"/>
              <a:buFont typeface="Microsoft JhengHei Light" panose="020B0304030504040204" pitchFamily="34" charset="-120"/>
              <a:buChar char="&gt;"/>
              <a:defRPr sz="1600" kern="1200">
                <a:solidFill>
                  <a:schemeClr val="tx2"/>
                </a:solidFill>
                <a:latin typeface="+mn-lt"/>
                <a:ea typeface="+mn-ea"/>
                <a:cs typeface="+mn-cs"/>
              </a:defRPr>
            </a:lvl8pPr>
            <a:lvl9pPr marL="0" indent="0" algn="l" defTabSz="914400" rtl="0" eaLnBrk="1" latinLnBrk="0" hangingPunct="1">
              <a:lnSpc>
                <a:spcPct val="90000"/>
              </a:lnSpc>
              <a:spcBef>
                <a:spcPts val="500"/>
              </a:spcBef>
              <a:spcAft>
                <a:spcPts val="800"/>
              </a:spcAft>
              <a:buFont typeface="Arial" panose="020B0604020202020204" pitchFamily="34" charset="0"/>
              <a:buNone/>
              <a:defRPr sz="1200" i="1" kern="1200">
                <a:solidFill>
                  <a:schemeClr val="tx2"/>
                </a:solidFill>
                <a:latin typeface="+mn-lt"/>
                <a:ea typeface="+mn-ea"/>
                <a:cs typeface="+mn-cs"/>
              </a:defRPr>
            </a:lvl9pPr>
          </a:lstStyle>
          <a:p>
            <a:pPr marL="0" indent="0">
              <a:buNone/>
            </a:pPr>
            <a:r>
              <a:rPr lang="en-US" sz="2400" i="1" dirty="0" smtClean="0">
                <a:solidFill>
                  <a:schemeClr val="accent1"/>
                </a:solidFill>
                <a:ea typeface="+mj-ea"/>
                <a:cs typeface="+mj-cs"/>
              </a:rPr>
              <a:t>“We take a researcher-centric approach in outlining the benefits of open research practices.”</a:t>
            </a:r>
            <a:endParaRPr lang="en-US" sz="2400" i="1" dirty="0">
              <a:solidFill>
                <a:schemeClr val="accent1"/>
              </a:solidFill>
              <a:ea typeface="+mj-ea"/>
              <a:cs typeface="+mj-cs"/>
            </a:endParaRPr>
          </a:p>
        </p:txBody>
      </p:sp>
    </p:spTree>
    <p:extLst>
      <p:ext uri="{BB962C8B-B14F-4D97-AF65-F5344CB8AC3E}">
        <p14:creationId xmlns:p14="http://schemas.microsoft.com/office/powerpoint/2010/main" val="3949882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7" grpId="0"/>
    </p:bldLst>
  </p:timing>
</p:sld>
</file>

<file path=ppt/theme/theme1.xml><?xml version="1.0" encoding="utf-8"?>
<a:theme xmlns:a="http://schemas.openxmlformats.org/drawingml/2006/main" name="Presentatie">
  <a:themeElements>
    <a:clrScheme name="NWO">
      <a:dk1>
        <a:sysClr val="windowText" lastClr="000000"/>
      </a:dk1>
      <a:lt1>
        <a:sysClr val="window" lastClr="FFFFFF"/>
      </a:lt1>
      <a:dk2>
        <a:srgbClr val="494949"/>
      </a:dk2>
      <a:lt2>
        <a:srgbClr val="C6C6C6"/>
      </a:lt2>
      <a:accent1>
        <a:srgbClr val="008B9F"/>
      </a:accent1>
      <a:accent2>
        <a:srgbClr val="18657C"/>
      </a:accent2>
      <a:accent3>
        <a:srgbClr val="8B6648"/>
      </a:accent3>
      <a:accent4>
        <a:srgbClr val="BA8B66"/>
      </a:accent4>
      <a:accent5>
        <a:srgbClr val="EB5D47"/>
      </a:accent5>
      <a:accent6>
        <a:srgbClr val="F9B232"/>
      </a:accent6>
      <a:hlink>
        <a:srgbClr val="0096A5"/>
      </a:hlink>
      <a:folHlink>
        <a:srgbClr val="787878"/>
      </a:folHlink>
    </a:clrScheme>
    <a:fontScheme name="NWO">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144000" tIns="144000" rIns="144000" bIns="144000"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1"/>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600" dirty="0" smtClean="0"/>
        </a:defPPr>
      </a:lstStyle>
    </a:txDef>
  </a:objectDefaults>
  <a:extraClrSchemeLst/>
  <a:extLst>
    <a:ext uri="{05A4C25C-085E-4340-85A3-A5531E510DB2}">
      <thm15:themeFamily xmlns:thm15="http://schemas.microsoft.com/office/thememl/2012/main" name="Presentatie1" id="{8192A49E-0B13-4CDA-A03A-B15E1DBFBB9F}" vid="{E59D05ED-6D9D-49B3-86E2-8B1103FF4D24}"/>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6891</TotalTime>
  <Words>1460</Words>
  <Application>Microsoft Office PowerPoint</Application>
  <PresentationFormat>Breedbeeld</PresentationFormat>
  <Paragraphs>210</Paragraphs>
  <Slides>34</Slides>
  <Notes>8</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34</vt:i4>
      </vt:variant>
    </vt:vector>
  </HeadingPairs>
  <TitlesOfParts>
    <vt:vector size="42" baseType="lpstr">
      <vt:lpstr>Microsoft JhengHei Light</vt:lpstr>
      <vt:lpstr>Arial</vt:lpstr>
      <vt:lpstr>Calibri</vt:lpstr>
      <vt:lpstr>Calibri Light</vt:lpstr>
      <vt:lpstr>Dosis</vt:lpstr>
      <vt:lpstr>Segoe UI Light</vt:lpstr>
      <vt:lpstr>Vladimir Script</vt:lpstr>
      <vt:lpstr>Presentatie</vt:lpstr>
      <vt:lpstr>How open science helps researchers succeed</vt:lpstr>
      <vt:lpstr>About me in a nutshell</vt:lpstr>
      <vt:lpstr>About this workshop</vt:lpstr>
      <vt:lpstr>In the spirit of openness,  these slides are available:  https://doi.org/10.5281/zenodo.3545958    </vt:lpstr>
      <vt:lpstr>Open Science at NWO</vt:lpstr>
      <vt:lpstr>Open Science – a researcher-centric perspective</vt:lpstr>
      <vt:lpstr>Open Science – What do you think?  </vt:lpstr>
      <vt:lpstr>What are for you the</vt:lpstr>
      <vt:lpstr>PowerPoint-presentatie</vt:lpstr>
      <vt:lpstr>Open Science is associated with increases in:</vt:lpstr>
      <vt:lpstr>1. Open publications get more citations</vt:lpstr>
      <vt:lpstr>2. Open publications get more media coverage </vt:lpstr>
      <vt:lpstr>2. Open publications get more media coverage </vt:lpstr>
      <vt:lpstr>An example (albeit an outlier)</vt:lpstr>
      <vt:lpstr>PowerPoint-presentatie</vt:lpstr>
      <vt:lpstr>PowerPoint-presentatie</vt:lpstr>
      <vt:lpstr>3. Data sharing also confers a citation advantage</vt:lpstr>
      <vt:lpstr>Tomas Knapen: become a Super Researcher, with all that open data at your fingertips..</vt:lpstr>
      <vt:lpstr>Open Science and Neuroscience</vt:lpstr>
      <vt:lpstr>4. Collaboration and career advancement</vt:lpstr>
      <vt:lpstr>An example from TU Delft – Hugo Ledoux</vt:lpstr>
      <vt:lpstr>New collaborations and grant opportunities</vt:lpstr>
      <vt:lpstr>From closed to open research - incentivizing culture change</vt:lpstr>
      <vt:lpstr>PowerPoint-presentatie</vt:lpstr>
      <vt:lpstr>PowerPoint-presentatie</vt:lpstr>
      <vt:lpstr>PowerPoint-presentatie</vt:lpstr>
      <vt:lpstr>PowerPoint-presentatie</vt:lpstr>
      <vt:lpstr>DORA Implementation: Veni Pilot</vt:lpstr>
      <vt:lpstr>Open Science</vt:lpstr>
      <vt:lpstr>5 recommendations from the paper</vt:lpstr>
      <vt:lpstr>My recommendations</vt:lpstr>
      <vt:lpstr>Group activity</vt:lpstr>
      <vt:lpstr>Group activity instructions</vt:lpstr>
      <vt:lpstr>Thank you!</vt:lpstr>
    </vt:vector>
  </TitlesOfParts>
  <Company>NWO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open science helps researchers succeed</dc:title>
  <dc:creator>Cruz, M.  [Maria]</dc:creator>
  <cp:lastModifiedBy>Cruz, M.  [Maria]</cp:lastModifiedBy>
  <cp:revision>154</cp:revision>
  <dcterms:created xsi:type="dcterms:W3CDTF">2019-10-16T09:42:05Z</dcterms:created>
  <dcterms:modified xsi:type="dcterms:W3CDTF">2019-11-21T14:21:39Z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43987448</vt:lpwstr>
  </property>
  <property fmtid="{D5CDD505-2E9C-101B-9397-08002B2CF9AE}" pid="3" name="NXPowerLiteSettings">
    <vt:lpwstr>C980073804F000</vt:lpwstr>
  </property>
  <property fmtid="{D5CDD505-2E9C-101B-9397-08002B2CF9AE}" pid="4" name="NXPowerLiteVersion">
    <vt:lpwstr>D8.0.4</vt:lpwstr>
  </property>
</Properties>
</file>